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19" r:id="rId2"/>
  </p:sldMasterIdLst>
  <p:notesMasterIdLst>
    <p:notesMasterId r:id="rId32"/>
  </p:notesMasterIdLst>
  <p:sldIdLst>
    <p:sldId id="261" r:id="rId3"/>
    <p:sldId id="258" r:id="rId4"/>
    <p:sldId id="262" r:id="rId5"/>
    <p:sldId id="279" r:id="rId6"/>
    <p:sldId id="280" r:id="rId7"/>
    <p:sldId id="281" r:id="rId8"/>
    <p:sldId id="268" r:id="rId9"/>
    <p:sldId id="263" r:id="rId10"/>
    <p:sldId id="283" r:id="rId11"/>
    <p:sldId id="282" r:id="rId12"/>
    <p:sldId id="269" r:id="rId13"/>
    <p:sldId id="284" r:id="rId14"/>
    <p:sldId id="286" r:id="rId15"/>
    <p:sldId id="285" r:id="rId16"/>
    <p:sldId id="267" r:id="rId17"/>
    <p:sldId id="287" r:id="rId18"/>
    <p:sldId id="264" r:id="rId19"/>
    <p:sldId id="277" r:id="rId20"/>
    <p:sldId id="278" r:id="rId21"/>
    <p:sldId id="265" r:id="rId22"/>
    <p:sldId id="266" r:id="rId23"/>
    <p:sldId id="270" r:id="rId24"/>
    <p:sldId id="271" r:id="rId25"/>
    <p:sldId id="272" r:id="rId26"/>
    <p:sldId id="273" r:id="rId27"/>
    <p:sldId id="274" r:id="rId28"/>
    <p:sldId id="276" r:id="rId29"/>
    <p:sldId id="275" r:id="rId30"/>
    <p:sldId id="260" r:id="rId31"/>
  </p:sldIdLst>
  <p:sldSz cx="12192000" cy="6858000"/>
  <p:notesSz cx="6858000" cy="9144000"/>
  <p:custDataLst>
    <p:tags r:id="rId33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75" autoAdjust="0"/>
    <p:restoredTop sz="94660"/>
  </p:normalViewPr>
  <p:slideViewPr>
    <p:cSldViewPr snapToGrid="0" showGuides="1">
      <p:cViewPr>
        <p:scale>
          <a:sx n="140" d="100"/>
          <a:sy n="140" d="100"/>
        </p:scale>
        <p:origin x="160" y="1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4414B-F49E-476D-91FC-489496444017}" type="datetimeFigureOut">
              <a:rPr lang="ru-RU" smtClean="0"/>
              <a:t>21.01.2021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39F13-593B-4722-A95B-DBC83B757F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879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6715" y="-26277"/>
            <a:ext cx="12300928" cy="6919272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4962" y="5114961"/>
            <a:ext cx="10648347" cy="9429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lnSpc>
                <a:spcPct val="90000"/>
              </a:lnSpc>
              <a:defRPr sz="32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ru-RU" dirty="0"/>
              <a:t>Введите название презентации</a:t>
            </a:r>
            <a:endParaRPr lang="en-GB" dirty="0"/>
          </a:p>
        </p:txBody>
      </p:sp>
      <p:sp>
        <p:nvSpPr>
          <p:cNvPr id="7" name="Текст 2"/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057908"/>
            <a:ext cx="10648950" cy="414337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Автор</a:t>
            </a:r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334963" y="333375"/>
            <a:ext cx="843756" cy="866784"/>
            <a:chOff x="3827463" y="1098550"/>
            <a:chExt cx="4537075" cy="4660901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5513388" y="3165475"/>
              <a:ext cx="790575" cy="1876425"/>
            </a:xfrm>
            <a:custGeom>
              <a:avLst/>
              <a:gdLst>
                <a:gd name="T0" fmla="*/ 2217 w 2991"/>
                <a:gd name="T1" fmla="*/ 3635 h 7091"/>
                <a:gd name="T2" fmla="*/ 2216 w 2991"/>
                <a:gd name="T3" fmla="*/ 4142 h 7091"/>
                <a:gd name="T4" fmla="*/ 2187 w 2991"/>
                <a:gd name="T5" fmla="*/ 5101 h 7091"/>
                <a:gd name="T6" fmla="*/ 2134 w 2991"/>
                <a:gd name="T7" fmla="*/ 5548 h 7091"/>
                <a:gd name="T8" fmla="*/ 2046 w 2991"/>
                <a:gd name="T9" fmla="*/ 5855 h 7091"/>
                <a:gd name="T10" fmla="*/ 1903 w 2991"/>
                <a:gd name="T11" fmla="*/ 6089 h 7091"/>
                <a:gd name="T12" fmla="*/ 1678 w 2991"/>
                <a:gd name="T13" fmla="*/ 6251 h 7091"/>
                <a:gd name="T14" fmla="*/ 1421 w 2991"/>
                <a:gd name="T15" fmla="*/ 6306 h 7091"/>
                <a:gd name="T16" fmla="*/ 1208 w 2991"/>
                <a:gd name="T17" fmla="*/ 6274 h 7091"/>
                <a:gd name="T18" fmla="*/ 1042 w 2991"/>
                <a:gd name="T19" fmla="*/ 6156 h 7091"/>
                <a:gd name="T20" fmla="*/ 913 w 2991"/>
                <a:gd name="T21" fmla="*/ 5919 h 7091"/>
                <a:gd name="T22" fmla="*/ 835 w 2991"/>
                <a:gd name="T23" fmla="*/ 5526 h 7091"/>
                <a:gd name="T24" fmla="*/ 797 w 2991"/>
                <a:gd name="T25" fmla="*/ 4913 h 7091"/>
                <a:gd name="T26" fmla="*/ 789 w 2991"/>
                <a:gd name="T27" fmla="*/ 3071 h 7091"/>
                <a:gd name="T28" fmla="*/ 819 w 2991"/>
                <a:gd name="T29" fmla="*/ 2174 h 7091"/>
                <a:gd name="T30" fmla="*/ 881 w 2991"/>
                <a:gd name="T31" fmla="*/ 1694 h 7091"/>
                <a:gd name="T32" fmla="*/ 990 w 2991"/>
                <a:gd name="T33" fmla="*/ 1355 h 7091"/>
                <a:gd name="T34" fmla="*/ 1172 w 2991"/>
                <a:gd name="T35" fmla="*/ 1087 h 7091"/>
                <a:gd name="T36" fmla="*/ 1432 w 2991"/>
                <a:gd name="T37" fmla="*/ 905 h 7091"/>
                <a:gd name="T38" fmla="*/ 1716 w 2991"/>
                <a:gd name="T39" fmla="*/ 829 h 7091"/>
                <a:gd name="T40" fmla="*/ 1832 w 2991"/>
                <a:gd name="T41" fmla="*/ 843 h 7091"/>
                <a:gd name="T42" fmla="*/ 1930 w 2991"/>
                <a:gd name="T43" fmla="*/ 893 h 7091"/>
                <a:gd name="T44" fmla="*/ 2042 w 2991"/>
                <a:gd name="T45" fmla="*/ 1030 h 7091"/>
                <a:gd name="T46" fmla="*/ 2141 w 2991"/>
                <a:gd name="T47" fmla="*/ 1348 h 7091"/>
                <a:gd name="T48" fmla="*/ 2195 w 2991"/>
                <a:gd name="T49" fmla="*/ 1866 h 7091"/>
                <a:gd name="T50" fmla="*/ 2219 w 2991"/>
                <a:gd name="T51" fmla="*/ 3131 h 7091"/>
                <a:gd name="T52" fmla="*/ 2705 w 2991"/>
                <a:gd name="T53" fmla="*/ 6204 h 7091"/>
                <a:gd name="T54" fmla="*/ 2854 w 2991"/>
                <a:gd name="T55" fmla="*/ 5809 h 7091"/>
                <a:gd name="T56" fmla="*/ 2941 w 2991"/>
                <a:gd name="T57" fmla="*/ 5277 h 7091"/>
                <a:gd name="T58" fmla="*/ 2982 w 2991"/>
                <a:gd name="T59" fmla="*/ 4537 h 7091"/>
                <a:gd name="T60" fmla="*/ 2991 w 2991"/>
                <a:gd name="T61" fmla="*/ 3149 h 7091"/>
                <a:gd name="T62" fmla="*/ 2980 w 2991"/>
                <a:gd name="T63" fmla="*/ 1842 h 7091"/>
                <a:gd name="T64" fmla="*/ 2926 w 2991"/>
                <a:gd name="T65" fmla="*/ 1043 h 7091"/>
                <a:gd name="T66" fmla="*/ 2800 w 2991"/>
                <a:gd name="T67" fmla="*/ 537 h 7091"/>
                <a:gd name="T68" fmla="*/ 2579 w 2991"/>
                <a:gd name="T69" fmla="*/ 223 h 7091"/>
                <a:gd name="T70" fmla="*/ 2320 w 2991"/>
                <a:gd name="T71" fmla="*/ 60 h 7091"/>
                <a:gd name="T72" fmla="*/ 2029 w 2991"/>
                <a:gd name="T73" fmla="*/ 0 h 7091"/>
                <a:gd name="T74" fmla="*/ 1781 w 2991"/>
                <a:gd name="T75" fmla="*/ 18 h 7091"/>
                <a:gd name="T76" fmla="*/ 1522 w 2991"/>
                <a:gd name="T77" fmla="*/ 88 h 7091"/>
                <a:gd name="T78" fmla="*/ 706 w 2991"/>
                <a:gd name="T79" fmla="*/ 589 h 7091"/>
                <a:gd name="T80" fmla="*/ 219 w 2991"/>
                <a:gd name="T81" fmla="*/ 1314 h 7091"/>
                <a:gd name="T82" fmla="*/ 32 w 2991"/>
                <a:gd name="T83" fmla="*/ 1972 h 7091"/>
                <a:gd name="T84" fmla="*/ 1 w 2991"/>
                <a:gd name="T85" fmla="*/ 2349 h 7091"/>
                <a:gd name="T86" fmla="*/ 0 w 2991"/>
                <a:gd name="T87" fmla="*/ 3286 h 7091"/>
                <a:gd name="T88" fmla="*/ 0 w 2991"/>
                <a:gd name="T89" fmla="*/ 4307 h 7091"/>
                <a:gd name="T90" fmla="*/ 31 w 2991"/>
                <a:gd name="T91" fmla="*/ 5446 h 7091"/>
                <a:gd name="T92" fmla="*/ 117 w 2991"/>
                <a:gd name="T93" fmla="*/ 6106 h 7091"/>
                <a:gd name="T94" fmla="*/ 286 w 2991"/>
                <a:gd name="T95" fmla="*/ 6541 h 7091"/>
                <a:gd name="T96" fmla="*/ 525 w 2991"/>
                <a:gd name="T97" fmla="*/ 6820 h 7091"/>
                <a:gd name="T98" fmla="*/ 752 w 2991"/>
                <a:gd name="T99" fmla="*/ 6976 h 7091"/>
                <a:gd name="T100" fmla="*/ 1009 w 2991"/>
                <a:gd name="T101" fmla="*/ 7066 h 7091"/>
                <a:gd name="T102" fmla="*/ 1299 w 2991"/>
                <a:gd name="T103" fmla="*/ 7091 h 7091"/>
                <a:gd name="T104" fmla="*/ 1618 w 2991"/>
                <a:gd name="T105" fmla="*/ 7054 h 7091"/>
                <a:gd name="T106" fmla="*/ 1914 w 2991"/>
                <a:gd name="T107" fmla="*/ 6961 h 7091"/>
                <a:gd name="T108" fmla="*/ 2179 w 2991"/>
                <a:gd name="T109" fmla="*/ 6814 h 7091"/>
                <a:gd name="T110" fmla="*/ 2414 w 2991"/>
                <a:gd name="T111" fmla="*/ 6610 h 7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91" h="7091">
                  <a:moveTo>
                    <a:pt x="2219" y="3261"/>
                  </a:moveTo>
                  <a:lnTo>
                    <a:pt x="2219" y="3277"/>
                  </a:lnTo>
                  <a:lnTo>
                    <a:pt x="2217" y="3309"/>
                  </a:lnTo>
                  <a:lnTo>
                    <a:pt x="2217" y="3356"/>
                  </a:lnTo>
                  <a:lnTo>
                    <a:pt x="2217" y="3414"/>
                  </a:lnTo>
                  <a:lnTo>
                    <a:pt x="2217" y="3482"/>
                  </a:lnTo>
                  <a:lnTo>
                    <a:pt x="2217" y="3556"/>
                  </a:lnTo>
                  <a:lnTo>
                    <a:pt x="2217" y="3635"/>
                  </a:lnTo>
                  <a:lnTo>
                    <a:pt x="2217" y="3717"/>
                  </a:lnTo>
                  <a:lnTo>
                    <a:pt x="2217" y="3797"/>
                  </a:lnTo>
                  <a:lnTo>
                    <a:pt x="2216" y="3875"/>
                  </a:lnTo>
                  <a:lnTo>
                    <a:pt x="2216" y="3949"/>
                  </a:lnTo>
                  <a:lnTo>
                    <a:pt x="2216" y="4014"/>
                  </a:lnTo>
                  <a:lnTo>
                    <a:pt x="2216" y="4070"/>
                  </a:lnTo>
                  <a:lnTo>
                    <a:pt x="2216" y="4113"/>
                  </a:lnTo>
                  <a:lnTo>
                    <a:pt x="2216" y="4142"/>
                  </a:lnTo>
                  <a:lnTo>
                    <a:pt x="2216" y="4154"/>
                  </a:lnTo>
                  <a:lnTo>
                    <a:pt x="2214" y="4360"/>
                  </a:lnTo>
                  <a:lnTo>
                    <a:pt x="2210" y="4550"/>
                  </a:lnTo>
                  <a:lnTo>
                    <a:pt x="2205" y="4725"/>
                  </a:lnTo>
                  <a:lnTo>
                    <a:pt x="2199" y="4886"/>
                  </a:lnTo>
                  <a:lnTo>
                    <a:pt x="2195" y="4961"/>
                  </a:lnTo>
                  <a:lnTo>
                    <a:pt x="2191" y="5032"/>
                  </a:lnTo>
                  <a:lnTo>
                    <a:pt x="2187" y="5101"/>
                  </a:lnTo>
                  <a:lnTo>
                    <a:pt x="2181" y="5167"/>
                  </a:lnTo>
                  <a:lnTo>
                    <a:pt x="2176" y="5229"/>
                  </a:lnTo>
                  <a:lnTo>
                    <a:pt x="2170" y="5289"/>
                  </a:lnTo>
                  <a:lnTo>
                    <a:pt x="2163" y="5345"/>
                  </a:lnTo>
                  <a:lnTo>
                    <a:pt x="2157" y="5400"/>
                  </a:lnTo>
                  <a:lnTo>
                    <a:pt x="2150" y="5452"/>
                  </a:lnTo>
                  <a:lnTo>
                    <a:pt x="2141" y="5501"/>
                  </a:lnTo>
                  <a:lnTo>
                    <a:pt x="2134" y="5548"/>
                  </a:lnTo>
                  <a:lnTo>
                    <a:pt x="2125" y="5593"/>
                  </a:lnTo>
                  <a:lnTo>
                    <a:pt x="2115" y="5636"/>
                  </a:lnTo>
                  <a:lnTo>
                    <a:pt x="2105" y="5676"/>
                  </a:lnTo>
                  <a:lnTo>
                    <a:pt x="2095" y="5715"/>
                  </a:lnTo>
                  <a:lnTo>
                    <a:pt x="2083" y="5752"/>
                  </a:lnTo>
                  <a:lnTo>
                    <a:pt x="2072" y="5788"/>
                  </a:lnTo>
                  <a:lnTo>
                    <a:pt x="2059" y="5822"/>
                  </a:lnTo>
                  <a:lnTo>
                    <a:pt x="2046" y="5855"/>
                  </a:lnTo>
                  <a:lnTo>
                    <a:pt x="2032" y="5886"/>
                  </a:lnTo>
                  <a:lnTo>
                    <a:pt x="2018" y="5916"/>
                  </a:lnTo>
                  <a:lnTo>
                    <a:pt x="2003" y="5945"/>
                  </a:lnTo>
                  <a:lnTo>
                    <a:pt x="1987" y="5974"/>
                  </a:lnTo>
                  <a:lnTo>
                    <a:pt x="1971" y="6000"/>
                  </a:lnTo>
                  <a:lnTo>
                    <a:pt x="1949" y="6032"/>
                  </a:lnTo>
                  <a:lnTo>
                    <a:pt x="1927" y="6062"/>
                  </a:lnTo>
                  <a:lnTo>
                    <a:pt x="1903" y="6089"/>
                  </a:lnTo>
                  <a:lnTo>
                    <a:pt x="1879" y="6116"/>
                  </a:lnTo>
                  <a:lnTo>
                    <a:pt x="1854" y="6140"/>
                  </a:lnTo>
                  <a:lnTo>
                    <a:pt x="1827" y="6163"/>
                  </a:lnTo>
                  <a:lnTo>
                    <a:pt x="1800" y="6184"/>
                  </a:lnTo>
                  <a:lnTo>
                    <a:pt x="1771" y="6204"/>
                  </a:lnTo>
                  <a:lnTo>
                    <a:pt x="1740" y="6221"/>
                  </a:lnTo>
                  <a:lnTo>
                    <a:pt x="1710" y="6237"/>
                  </a:lnTo>
                  <a:lnTo>
                    <a:pt x="1678" y="6251"/>
                  </a:lnTo>
                  <a:lnTo>
                    <a:pt x="1645" y="6264"/>
                  </a:lnTo>
                  <a:lnTo>
                    <a:pt x="1610" y="6275"/>
                  </a:lnTo>
                  <a:lnTo>
                    <a:pt x="1574" y="6285"/>
                  </a:lnTo>
                  <a:lnTo>
                    <a:pt x="1538" y="6293"/>
                  </a:lnTo>
                  <a:lnTo>
                    <a:pt x="1499" y="6299"/>
                  </a:lnTo>
                  <a:lnTo>
                    <a:pt x="1473" y="6302"/>
                  </a:lnTo>
                  <a:lnTo>
                    <a:pt x="1447" y="6305"/>
                  </a:lnTo>
                  <a:lnTo>
                    <a:pt x="1421" y="6306"/>
                  </a:lnTo>
                  <a:lnTo>
                    <a:pt x="1397" y="6306"/>
                  </a:lnTo>
                  <a:lnTo>
                    <a:pt x="1367" y="6306"/>
                  </a:lnTo>
                  <a:lnTo>
                    <a:pt x="1338" y="6304"/>
                  </a:lnTo>
                  <a:lnTo>
                    <a:pt x="1311" y="6301"/>
                  </a:lnTo>
                  <a:lnTo>
                    <a:pt x="1284" y="6296"/>
                  </a:lnTo>
                  <a:lnTo>
                    <a:pt x="1258" y="6290"/>
                  </a:lnTo>
                  <a:lnTo>
                    <a:pt x="1233" y="6282"/>
                  </a:lnTo>
                  <a:lnTo>
                    <a:pt x="1208" y="6274"/>
                  </a:lnTo>
                  <a:lnTo>
                    <a:pt x="1185" y="6263"/>
                  </a:lnTo>
                  <a:lnTo>
                    <a:pt x="1162" y="6252"/>
                  </a:lnTo>
                  <a:lnTo>
                    <a:pt x="1140" y="6240"/>
                  </a:lnTo>
                  <a:lnTo>
                    <a:pt x="1119" y="6226"/>
                  </a:lnTo>
                  <a:lnTo>
                    <a:pt x="1098" y="6210"/>
                  </a:lnTo>
                  <a:lnTo>
                    <a:pt x="1078" y="6194"/>
                  </a:lnTo>
                  <a:lnTo>
                    <a:pt x="1060" y="6176"/>
                  </a:lnTo>
                  <a:lnTo>
                    <a:pt x="1042" y="6156"/>
                  </a:lnTo>
                  <a:lnTo>
                    <a:pt x="1025" y="6136"/>
                  </a:lnTo>
                  <a:lnTo>
                    <a:pt x="1007" y="6110"/>
                  </a:lnTo>
                  <a:lnTo>
                    <a:pt x="988" y="6083"/>
                  </a:lnTo>
                  <a:lnTo>
                    <a:pt x="971" y="6054"/>
                  </a:lnTo>
                  <a:lnTo>
                    <a:pt x="956" y="6023"/>
                  </a:lnTo>
                  <a:lnTo>
                    <a:pt x="941" y="5990"/>
                  </a:lnTo>
                  <a:lnTo>
                    <a:pt x="926" y="5955"/>
                  </a:lnTo>
                  <a:lnTo>
                    <a:pt x="913" y="5919"/>
                  </a:lnTo>
                  <a:lnTo>
                    <a:pt x="901" y="5879"/>
                  </a:lnTo>
                  <a:lnTo>
                    <a:pt x="889" y="5837"/>
                  </a:lnTo>
                  <a:lnTo>
                    <a:pt x="879" y="5792"/>
                  </a:lnTo>
                  <a:lnTo>
                    <a:pt x="869" y="5745"/>
                  </a:lnTo>
                  <a:lnTo>
                    <a:pt x="859" y="5695"/>
                  </a:lnTo>
                  <a:lnTo>
                    <a:pt x="850" y="5642"/>
                  </a:lnTo>
                  <a:lnTo>
                    <a:pt x="843" y="5585"/>
                  </a:lnTo>
                  <a:lnTo>
                    <a:pt x="835" y="5526"/>
                  </a:lnTo>
                  <a:lnTo>
                    <a:pt x="828" y="5463"/>
                  </a:lnTo>
                  <a:lnTo>
                    <a:pt x="823" y="5396"/>
                  </a:lnTo>
                  <a:lnTo>
                    <a:pt x="817" y="5326"/>
                  </a:lnTo>
                  <a:lnTo>
                    <a:pt x="812" y="5251"/>
                  </a:lnTo>
                  <a:lnTo>
                    <a:pt x="807" y="5173"/>
                  </a:lnTo>
                  <a:lnTo>
                    <a:pt x="804" y="5091"/>
                  </a:lnTo>
                  <a:lnTo>
                    <a:pt x="801" y="5005"/>
                  </a:lnTo>
                  <a:lnTo>
                    <a:pt x="797" y="4913"/>
                  </a:lnTo>
                  <a:lnTo>
                    <a:pt x="795" y="4819"/>
                  </a:lnTo>
                  <a:lnTo>
                    <a:pt x="791" y="4613"/>
                  </a:lnTo>
                  <a:lnTo>
                    <a:pt x="789" y="4388"/>
                  </a:lnTo>
                  <a:lnTo>
                    <a:pt x="786" y="4143"/>
                  </a:lnTo>
                  <a:lnTo>
                    <a:pt x="786" y="3875"/>
                  </a:lnTo>
                  <a:lnTo>
                    <a:pt x="786" y="3549"/>
                  </a:lnTo>
                  <a:lnTo>
                    <a:pt x="788" y="3300"/>
                  </a:lnTo>
                  <a:lnTo>
                    <a:pt x="789" y="3071"/>
                  </a:lnTo>
                  <a:lnTo>
                    <a:pt x="792" y="2860"/>
                  </a:lnTo>
                  <a:lnTo>
                    <a:pt x="796" y="2665"/>
                  </a:lnTo>
                  <a:lnTo>
                    <a:pt x="799" y="2574"/>
                  </a:lnTo>
                  <a:lnTo>
                    <a:pt x="802" y="2487"/>
                  </a:lnTo>
                  <a:lnTo>
                    <a:pt x="805" y="2403"/>
                  </a:lnTo>
                  <a:lnTo>
                    <a:pt x="810" y="2324"/>
                  </a:lnTo>
                  <a:lnTo>
                    <a:pt x="814" y="2247"/>
                  </a:lnTo>
                  <a:lnTo>
                    <a:pt x="819" y="2174"/>
                  </a:lnTo>
                  <a:lnTo>
                    <a:pt x="825" y="2105"/>
                  </a:lnTo>
                  <a:lnTo>
                    <a:pt x="830" y="2038"/>
                  </a:lnTo>
                  <a:lnTo>
                    <a:pt x="837" y="1974"/>
                  </a:lnTo>
                  <a:lnTo>
                    <a:pt x="845" y="1912"/>
                  </a:lnTo>
                  <a:lnTo>
                    <a:pt x="853" y="1855"/>
                  </a:lnTo>
                  <a:lnTo>
                    <a:pt x="861" y="1799"/>
                  </a:lnTo>
                  <a:lnTo>
                    <a:pt x="871" y="1746"/>
                  </a:lnTo>
                  <a:lnTo>
                    <a:pt x="881" y="1694"/>
                  </a:lnTo>
                  <a:lnTo>
                    <a:pt x="892" y="1646"/>
                  </a:lnTo>
                  <a:lnTo>
                    <a:pt x="903" y="1599"/>
                  </a:lnTo>
                  <a:lnTo>
                    <a:pt x="915" y="1554"/>
                  </a:lnTo>
                  <a:lnTo>
                    <a:pt x="929" y="1511"/>
                  </a:lnTo>
                  <a:lnTo>
                    <a:pt x="943" y="1470"/>
                  </a:lnTo>
                  <a:lnTo>
                    <a:pt x="957" y="1430"/>
                  </a:lnTo>
                  <a:lnTo>
                    <a:pt x="974" y="1391"/>
                  </a:lnTo>
                  <a:lnTo>
                    <a:pt x="990" y="1355"/>
                  </a:lnTo>
                  <a:lnTo>
                    <a:pt x="1008" y="1319"/>
                  </a:lnTo>
                  <a:lnTo>
                    <a:pt x="1025" y="1283"/>
                  </a:lnTo>
                  <a:lnTo>
                    <a:pt x="1047" y="1248"/>
                  </a:lnTo>
                  <a:lnTo>
                    <a:pt x="1070" y="1213"/>
                  </a:lnTo>
                  <a:lnTo>
                    <a:pt x="1094" y="1180"/>
                  </a:lnTo>
                  <a:lnTo>
                    <a:pt x="1118" y="1148"/>
                  </a:lnTo>
                  <a:lnTo>
                    <a:pt x="1144" y="1117"/>
                  </a:lnTo>
                  <a:lnTo>
                    <a:pt x="1172" y="1087"/>
                  </a:lnTo>
                  <a:lnTo>
                    <a:pt x="1201" y="1060"/>
                  </a:lnTo>
                  <a:lnTo>
                    <a:pt x="1230" y="1034"/>
                  </a:lnTo>
                  <a:lnTo>
                    <a:pt x="1261" y="1008"/>
                  </a:lnTo>
                  <a:lnTo>
                    <a:pt x="1293" y="985"/>
                  </a:lnTo>
                  <a:lnTo>
                    <a:pt x="1326" y="962"/>
                  </a:lnTo>
                  <a:lnTo>
                    <a:pt x="1360" y="942"/>
                  </a:lnTo>
                  <a:lnTo>
                    <a:pt x="1396" y="922"/>
                  </a:lnTo>
                  <a:lnTo>
                    <a:pt x="1432" y="905"/>
                  </a:lnTo>
                  <a:lnTo>
                    <a:pt x="1471" y="888"/>
                  </a:lnTo>
                  <a:lnTo>
                    <a:pt x="1509" y="873"/>
                  </a:lnTo>
                  <a:lnTo>
                    <a:pt x="1547" y="860"/>
                  </a:lnTo>
                  <a:lnTo>
                    <a:pt x="1583" y="850"/>
                  </a:lnTo>
                  <a:lnTo>
                    <a:pt x="1618" y="841"/>
                  </a:lnTo>
                  <a:lnTo>
                    <a:pt x="1652" y="834"/>
                  </a:lnTo>
                  <a:lnTo>
                    <a:pt x="1684" y="831"/>
                  </a:lnTo>
                  <a:lnTo>
                    <a:pt x="1716" y="829"/>
                  </a:lnTo>
                  <a:lnTo>
                    <a:pt x="1732" y="829"/>
                  </a:lnTo>
                  <a:lnTo>
                    <a:pt x="1747" y="829"/>
                  </a:lnTo>
                  <a:lnTo>
                    <a:pt x="1762" y="830"/>
                  </a:lnTo>
                  <a:lnTo>
                    <a:pt x="1777" y="832"/>
                  </a:lnTo>
                  <a:lnTo>
                    <a:pt x="1791" y="833"/>
                  </a:lnTo>
                  <a:lnTo>
                    <a:pt x="1805" y="836"/>
                  </a:lnTo>
                  <a:lnTo>
                    <a:pt x="1819" y="840"/>
                  </a:lnTo>
                  <a:lnTo>
                    <a:pt x="1832" y="843"/>
                  </a:lnTo>
                  <a:lnTo>
                    <a:pt x="1845" y="847"/>
                  </a:lnTo>
                  <a:lnTo>
                    <a:pt x="1858" y="852"/>
                  </a:lnTo>
                  <a:lnTo>
                    <a:pt x="1872" y="857"/>
                  </a:lnTo>
                  <a:lnTo>
                    <a:pt x="1884" y="863"/>
                  </a:lnTo>
                  <a:lnTo>
                    <a:pt x="1896" y="869"/>
                  </a:lnTo>
                  <a:lnTo>
                    <a:pt x="1907" y="876"/>
                  </a:lnTo>
                  <a:lnTo>
                    <a:pt x="1919" y="884"/>
                  </a:lnTo>
                  <a:lnTo>
                    <a:pt x="1930" y="893"/>
                  </a:lnTo>
                  <a:lnTo>
                    <a:pt x="1941" y="900"/>
                  </a:lnTo>
                  <a:lnTo>
                    <a:pt x="1952" y="910"/>
                  </a:lnTo>
                  <a:lnTo>
                    <a:pt x="1962" y="919"/>
                  </a:lnTo>
                  <a:lnTo>
                    <a:pt x="1972" y="930"/>
                  </a:lnTo>
                  <a:lnTo>
                    <a:pt x="1992" y="952"/>
                  </a:lnTo>
                  <a:lnTo>
                    <a:pt x="2009" y="976"/>
                  </a:lnTo>
                  <a:lnTo>
                    <a:pt x="2027" y="1002"/>
                  </a:lnTo>
                  <a:lnTo>
                    <a:pt x="2042" y="1030"/>
                  </a:lnTo>
                  <a:lnTo>
                    <a:pt x="2058" y="1061"/>
                  </a:lnTo>
                  <a:lnTo>
                    <a:pt x="2072" y="1094"/>
                  </a:lnTo>
                  <a:lnTo>
                    <a:pt x="2086" y="1129"/>
                  </a:lnTo>
                  <a:lnTo>
                    <a:pt x="2098" y="1168"/>
                  </a:lnTo>
                  <a:lnTo>
                    <a:pt x="2111" y="1209"/>
                  </a:lnTo>
                  <a:lnTo>
                    <a:pt x="2122" y="1253"/>
                  </a:lnTo>
                  <a:lnTo>
                    <a:pt x="2133" y="1299"/>
                  </a:lnTo>
                  <a:lnTo>
                    <a:pt x="2141" y="1348"/>
                  </a:lnTo>
                  <a:lnTo>
                    <a:pt x="2150" y="1401"/>
                  </a:lnTo>
                  <a:lnTo>
                    <a:pt x="2159" y="1457"/>
                  </a:lnTo>
                  <a:lnTo>
                    <a:pt x="2167" y="1517"/>
                  </a:lnTo>
                  <a:lnTo>
                    <a:pt x="2173" y="1580"/>
                  </a:lnTo>
                  <a:lnTo>
                    <a:pt x="2180" y="1646"/>
                  </a:lnTo>
                  <a:lnTo>
                    <a:pt x="2185" y="1715"/>
                  </a:lnTo>
                  <a:lnTo>
                    <a:pt x="2191" y="1789"/>
                  </a:lnTo>
                  <a:lnTo>
                    <a:pt x="2195" y="1866"/>
                  </a:lnTo>
                  <a:lnTo>
                    <a:pt x="2200" y="1947"/>
                  </a:lnTo>
                  <a:lnTo>
                    <a:pt x="2203" y="2033"/>
                  </a:lnTo>
                  <a:lnTo>
                    <a:pt x="2206" y="2122"/>
                  </a:lnTo>
                  <a:lnTo>
                    <a:pt x="2209" y="2216"/>
                  </a:lnTo>
                  <a:lnTo>
                    <a:pt x="2213" y="2416"/>
                  </a:lnTo>
                  <a:lnTo>
                    <a:pt x="2216" y="2635"/>
                  </a:lnTo>
                  <a:lnTo>
                    <a:pt x="2217" y="2873"/>
                  </a:lnTo>
                  <a:lnTo>
                    <a:pt x="2219" y="3131"/>
                  </a:lnTo>
                  <a:lnTo>
                    <a:pt x="2219" y="3261"/>
                  </a:lnTo>
                  <a:close/>
                  <a:moveTo>
                    <a:pt x="2546" y="6454"/>
                  </a:moveTo>
                  <a:lnTo>
                    <a:pt x="2575" y="6413"/>
                  </a:lnTo>
                  <a:lnTo>
                    <a:pt x="2604" y="6373"/>
                  </a:lnTo>
                  <a:lnTo>
                    <a:pt x="2632" y="6332"/>
                  </a:lnTo>
                  <a:lnTo>
                    <a:pt x="2658" y="6290"/>
                  </a:lnTo>
                  <a:lnTo>
                    <a:pt x="2682" y="6248"/>
                  </a:lnTo>
                  <a:lnTo>
                    <a:pt x="2705" y="6204"/>
                  </a:lnTo>
                  <a:lnTo>
                    <a:pt x="2729" y="6160"/>
                  </a:lnTo>
                  <a:lnTo>
                    <a:pt x="2750" y="6115"/>
                  </a:lnTo>
                  <a:lnTo>
                    <a:pt x="2769" y="6067"/>
                  </a:lnTo>
                  <a:lnTo>
                    <a:pt x="2789" y="6019"/>
                  </a:lnTo>
                  <a:lnTo>
                    <a:pt x="2807" y="5969"/>
                  </a:lnTo>
                  <a:lnTo>
                    <a:pt x="2823" y="5918"/>
                  </a:lnTo>
                  <a:lnTo>
                    <a:pt x="2839" y="5865"/>
                  </a:lnTo>
                  <a:lnTo>
                    <a:pt x="2854" y="5809"/>
                  </a:lnTo>
                  <a:lnTo>
                    <a:pt x="2868" y="5751"/>
                  </a:lnTo>
                  <a:lnTo>
                    <a:pt x="2881" y="5692"/>
                  </a:lnTo>
                  <a:lnTo>
                    <a:pt x="2893" y="5629"/>
                  </a:lnTo>
                  <a:lnTo>
                    <a:pt x="2905" y="5564"/>
                  </a:lnTo>
                  <a:lnTo>
                    <a:pt x="2915" y="5497"/>
                  </a:lnTo>
                  <a:lnTo>
                    <a:pt x="2925" y="5427"/>
                  </a:lnTo>
                  <a:lnTo>
                    <a:pt x="2933" y="5354"/>
                  </a:lnTo>
                  <a:lnTo>
                    <a:pt x="2941" y="5277"/>
                  </a:lnTo>
                  <a:lnTo>
                    <a:pt x="2949" y="5198"/>
                  </a:lnTo>
                  <a:lnTo>
                    <a:pt x="2956" y="5115"/>
                  </a:lnTo>
                  <a:lnTo>
                    <a:pt x="2961" y="5028"/>
                  </a:lnTo>
                  <a:lnTo>
                    <a:pt x="2967" y="4938"/>
                  </a:lnTo>
                  <a:lnTo>
                    <a:pt x="2971" y="4844"/>
                  </a:lnTo>
                  <a:lnTo>
                    <a:pt x="2975" y="4746"/>
                  </a:lnTo>
                  <a:lnTo>
                    <a:pt x="2979" y="4644"/>
                  </a:lnTo>
                  <a:lnTo>
                    <a:pt x="2982" y="4537"/>
                  </a:lnTo>
                  <a:lnTo>
                    <a:pt x="2984" y="4427"/>
                  </a:lnTo>
                  <a:lnTo>
                    <a:pt x="2986" y="4311"/>
                  </a:lnTo>
                  <a:lnTo>
                    <a:pt x="2987" y="3549"/>
                  </a:lnTo>
                  <a:lnTo>
                    <a:pt x="2987" y="3476"/>
                  </a:lnTo>
                  <a:lnTo>
                    <a:pt x="2989" y="3400"/>
                  </a:lnTo>
                  <a:lnTo>
                    <a:pt x="2990" y="3319"/>
                  </a:lnTo>
                  <a:lnTo>
                    <a:pt x="2990" y="3236"/>
                  </a:lnTo>
                  <a:lnTo>
                    <a:pt x="2991" y="3149"/>
                  </a:lnTo>
                  <a:lnTo>
                    <a:pt x="2991" y="3056"/>
                  </a:lnTo>
                  <a:lnTo>
                    <a:pt x="2991" y="2959"/>
                  </a:lnTo>
                  <a:lnTo>
                    <a:pt x="2991" y="2857"/>
                  </a:lnTo>
                  <a:lnTo>
                    <a:pt x="2991" y="2533"/>
                  </a:lnTo>
                  <a:lnTo>
                    <a:pt x="2987" y="2236"/>
                  </a:lnTo>
                  <a:lnTo>
                    <a:pt x="2986" y="2098"/>
                  </a:lnTo>
                  <a:lnTo>
                    <a:pt x="2983" y="1966"/>
                  </a:lnTo>
                  <a:lnTo>
                    <a:pt x="2980" y="1842"/>
                  </a:lnTo>
                  <a:lnTo>
                    <a:pt x="2976" y="1722"/>
                  </a:lnTo>
                  <a:lnTo>
                    <a:pt x="2972" y="1609"/>
                  </a:lnTo>
                  <a:lnTo>
                    <a:pt x="2967" y="1501"/>
                  </a:lnTo>
                  <a:lnTo>
                    <a:pt x="2960" y="1399"/>
                  </a:lnTo>
                  <a:lnTo>
                    <a:pt x="2952" y="1302"/>
                  </a:lnTo>
                  <a:lnTo>
                    <a:pt x="2944" y="1211"/>
                  </a:lnTo>
                  <a:lnTo>
                    <a:pt x="2936" y="1125"/>
                  </a:lnTo>
                  <a:lnTo>
                    <a:pt x="2926" y="1043"/>
                  </a:lnTo>
                  <a:lnTo>
                    <a:pt x="2914" y="965"/>
                  </a:lnTo>
                  <a:lnTo>
                    <a:pt x="2902" y="893"/>
                  </a:lnTo>
                  <a:lnTo>
                    <a:pt x="2888" y="824"/>
                  </a:lnTo>
                  <a:lnTo>
                    <a:pt x="2873" y="759"/>
                  </a:lnTo>
                  <a:lnTo>
                    <a:pt x="2857" y="699"/>
                  </a:lnTo>
                  <a:lnTo>
                    <a:pt x="2840" y="642"/>
                  </a:lnTo>
                  <a:lnTo>
                    <a:pt x="2820" y="588"/>
                  </a:lnTo>
                  <a:lnTo>
                    <a:pt x="2800" y="537"/>
                  </a:lnTo>
                  <a:lnTo>
                    <a:pt x="2778" y="489"/>
                  </a:lnTo>
                  <a:lnTo>
                    <a:pt x="2755" y="445"/>
                  </a:lnTo>
                  <a:lnTo>
                    <a:pt x="2730" y="402"/>
                  </a:lnTo>
                  <a:lnTo>
                    <a:pt x="2703" y="362"/>
                  </a:lnTo>
                  <a:lnTo>
                    <a:pt x="2675" y="324"/>
                  </a:lnTo>
                  <a:lnTo>
                    <a:pt x="2645" y="289"/>
                  </a:lnTo>
                  <a:lnTo>
                    <a:pt x="2613" y="255"/>
                  </a:lnTo>
                  <a:lnTo>
                    <a:pt x="2579" y="223"/>
                  </a:lnTo>
                  <a:lnTo>
                    <a:pt x="2542" y="192"/>
                  </a:lnTo>
                  <a:lnTo>
                    <a:pt x="2513" y="169"/>
                  </a:lnTo>
                  <a:lnTo>
                    <a:pt x="2482" y="147"/>
                  </a:lnTo>
                  <a:lnTo>
                    <a:pt x="2451" y="127"/>
                  </a:lnTo>
                  <a:lnTo>
                    <a:pt x="2419" y="109"/>
                  </a:lnTo>
                  <a:lnTo>
                    <a:pt x="2386" y="91"/>
                  </a:lnTo>
                  <a:lnTo>
                    <a:pt x="2353" y="75"/>
                  </a:lnTo>
                  <a:lnTo>
                    <a:pt x="2320" y="60"/>
                  </a:lnTo>
                  <a:lnTo>
                    <a:pt x="2286" y="48"/>
                  </a:lnTo>
                  <a:lnTo>
                    <a:pt x="2250" y="36"/>
                  </a:lnTo>
                  <a:lnTo>
                    <a:pt x="2215" y="26"/>
                  </a:lnTo>
                  <a:lnTo>
                    <a:pt x="2179" y="18"/>
                  </a:lnTo>
                  <a:lnTo>
                    <a:pt x="2143" y="12"/>
                  </a:lnTo>
                  <a:lnTo>
                    <a:pt x="2105" y="6"/>
                  </a:lnTo>
                  <a:lnTo>
                    <a:pt x="2068" y="2"/>
                  </a:lnTo>
                  <a:lnTo>
                    <a:pt x="2029" y="0"/>
                  </a:lnTo>
                  <a:lnTo>
                    <a:pt x="1989" y="0"/>
                  </a:lnTo>
                  <a:lnTo>
                    <a:pt x="1961" y="0"/>
                  </a:lnTo>
                  <a:lnTo>
                    <a:pt x="1931" y="1"/>
                  </a:lnTo>
                  <a:lnTo>
                    <a:pt x="1902" y="3"/>
                  </a:lnTo>
                  <a:lnTo>
                    <a:pt x="1873" y="5"/>
                  </a:lnTo>
                  <a:lnTo>
                    <a:pt x="1842" y="10"/>
                  </a:lnTo>
                  <a:lnTo>
                    <a:pt x="1812" y="13"/>
                  </a:lnTo>
                  <a:lnTo>
                    <a:pt x="1781" y="18"/>
                  </a:lnTo>
                  <a:lnTo>
                    <a:pt x="1750" y="24"/>
                  </a:lnTo>
                  <a:lnTo>
                    <a:pt x="1718" y="31"/>
                  </a:lnTo>
                  <a:lnTo>
                    <a:pt x="1686" y="38"/>
                  </a:lnTo>
                  <a:lnTo>
                    <a:pt x="1654" y="47"/>
                  </a:lnTo>
                  <a:lnTo>
                    <a:pt x="1621" y="56"/>
                  </a:lnTo>
                  <a:lnTo>
                    <a:pt x="1589" y="66"/>
                  </a:lnTo>
                  <a:lnTo>
                    <a:pt x="1555" y="76"/>
                  </a:lnTo>
                  <a:lnTo>
                    <a:pt x="1522" y="88"/>
                  </a:lnTo>
                  <a:lnTo>
                    <a:pt x="1488" y="100"/>
                  </a:lnTo>
                  <a:lnTo>
                    <a:pt x="1352" y="154"/>
                  </a:lnTo>
                  <a:lnTo>
                    <a:pt x="1225" y="214"/>
                  </a:lnTo>
                  <a:lnTo>
                    <a:pt x="1106" y="280"/>
                  </a:lnTo>
                  <a:lnTo>
                    <a:pt x="995" y="352"/>
                  </a:lnTo>
                  <a:lnTo>
                    <a:pt x="891" y="427"/>
                  </a:lnTo>
                  <a:lnTo>
                    <a:pt x="795" y="506"/>
                  </a:lnTo>
                  <a:lnTo>
                    <a:pt x="706" y="589"/>
                  </a:lnTo>
                  <a:lnTo>
                    <a:pt x="623" y="675"/>
                  </a:lnTo>
                  <a:lnTo>
                    <a:pt x="548" y="763"/>
                  </a:lnTo>
                  <a:lnTo>
                    <a:pt x="479" y="853"/>
                  </a:lnTo>
                  <a:lnTo>
                    <a:pt x="416" y="944"/>
                  </a:lnTo>
                  <a:lnTo>
                    <a:pt x="359" y="1037"/>
                  </a:lnTo>
                  <a:lnTo>
                    <a:pt x="307" y="1129"/>
                  </a:lnTo>
                  <a:lnTo>
                    <a:pt x="261" y="1222"/>
                  </a:lnTo>
                  <a:lnTo>
                    <a:pt x="219" y="1314"/>
                  </a:lnTo>
                  <a:lnTo>
                    <a:pt x="183" y="1406"/>
                  </a:lnTo>
                  <a:lnTo>
                    <a:pt x="150" y="1495"/>
                  </a:lnTo>
                  <a:lnTo>
                    <a:pt x="122" y="1582"/>
                  </a:lnTo>
                  <a:lnTo>
                    <a:pt x="97" y="1667"/>
                  </a:lnTo>
                  <a:lnTo>
                    <a:pt x="76" y="1749"/>
                  </a:lnTo>
                  <a:lnTo>
                    <a:pt x="58" y="1827"/>
                  </a:lnTo>
                  <a:lnTo>
                    <a:pt x="44" y="1901"/>
                  </a:lnTo>
                  <a:lnTo>
                    <a:pt x="32" y="1972"/>
                  </a:lnTo>
                  <a:lnTo>
                    <a:pt x="22" y="2035"/>
                  </a:lnTo>
                  <a:lnTo>
                    <a:pt x="15" y="2095"/>
                  </a:lnTo>
                  <a:lnTo>
                    <a:pt x="10" y="2148"/>
                  </a:lnTo>
                  <a:lnTo>
                    <a:pt x="5" y="2195"/>
                  </a:lnTo>
                  <a:lnTo>
                    <a:pt x="3" y="2234"/>
                  </a:lnTo>
                  <a:lnTo>
                    <a:pt x="1" y="2290"/>
                  </a:lnTo>
                  <a:lnTo>
                    <a:pt x="1" y="2312"/>
                  </a:lnTo>
                  <a:lnTo>
                    <a:pt x="1" y="2349"/>
                  </a:lnTo>
                  <a:lnTo>
                    <a:pt x="0" y="2413"/>
                  </a:lnTo>
                  <a:lnTo>
                    <a:pt x="0" y="2500"/>
                  </a:lnTo>
                  <a:lnTo>
                    <a:pt x="0" y="2606"/>
                  </a:lnTo>
                  <a:lnTo>
                    <a:pt x="0" y="2726"/>
                  </a:lnTo>
                  <a:lnTo>
                    <a:pt x="0" y="2858"/>
                  </a:lnTo>
                  <a:lnTo>
                    <a:pt x="0" y="2998"/>
                  </a:lnTo>
                  <a:lnTo>
                    <a:pt x="0" y="3142"/>
                  </a:lnTo>
                  <a:lnTo>
                    <a:pt x="0" y="3286"/>
                  </a:lnTo>
                  <a:lnTo>
                    <a:pt x="0" y="3426"/>
                  </a:lnTo>
                  <a:lnTo>
                    <a:pt x="0" y="3559"/>
                  </a:lnTo>
                  <a:lnTo>
                    <a:pt x="0" y="3681"/>
                  </a:lnTo>
                  <a:lnTo>
                    <a:pt x="0" y="3788"/>
                  </a:lnTo>
                  <a:lnTo>
                    <a:pt x="0" y="3876"/>
                  </a:lnTo>
                  <a:lnTo>
                    <a:pt x="0" y="3942"/>
                  </a:lnTo>
                  <a:lnTo>
                    <a:pt x="0" y="3982"/>
                  </a:lnTo>
                  <a:lnTo>
                    <a:pt x="0" y="4307"/>
                  </a:lnTo>
                  <a:lnTo>
                    <a:pt x="3" y="4604"/>
                  </a:lnTo>
                  <a:lnTo>
                    <a:pt x="4" y="4743"/>
                  </a:lnTo>
                  <a:lnTo>
                    <a:pt x="8" y="4875"/>
                  </a:lnTo>
                  <a:lnTo>
                    <a:pt x="11" y="5000"/>
                  </a:lnTo>
                  <a:lnTo>
                    <a:pt x="14" y="5120"/>
                  </a:lnTo>
                  <a:lnTo>
                    <a:pt x="19" y="5235"/>
                  </a:lnTo>
                  <a:lnTo>
                    <a:pt x="24" y="5343"/>
                  </a:lnTo>
                  <a:lnTo>
                    <a:pt x="31" y="5446"/>
                  </a:lnTo>
                  <a:lnTo>
                    <a:pt x="37" y="5544"/>
                  </a:lnTo>
                  <a:lnTo>
                    <a:pt x="46" y="5638"/>
                  </a:lnTo>
                  <a:lnTo>
                    <a:pt x="55" y="5727"/>
                  </a:lnTo>
                  <a:lnTo>
                    <a:pt x="65" y="5811"/>
                  </a:lnTo>
                  <a:lnTo>
                    <a:pt x="76" y="5890"/>
                  </a:lnTo>
                  <a:lnTo>
                    <a:pt x="89" y="5966"/>
                  </a:lnTo>
                  <a:lnTo>
                    <a:pt x="102" y="6038"/>
                  </a:lnTo>
                  <a:lnTo>
                    <a:pt x="117" y="6106"/>
                  </a:lnTo>
                  <a:lnTo>
                    <a:pt x="133" y="6170"/>
                  </a:lnTo>
                  <a:lnTo>
                    <a:pt x="151" y="6231"/>
                  </a:lnTo>
                  <a:lnTo>
                    <a:pt x="169" y="6289"/>
                  </a:lnTo>
                  <a:lnTo>
                    <a:pt x="189" y="6345"/>
                  </a:lnTo>
                  <a:lnTo>
                    <a:pt x="211" y="6397"/>
                  </a:lnTo>
                  <a:lnTo>
                    <a:pt x="234" y="6447"/>
                  </a:lnTo>
                  <a:lnTo>
                    <a:pt x="260" y="6494"/>
                  </a:lnTo>
                  <a:lnTo>
                    <a:pt x="286" y="6541"/>
                  </a:lnTo>
                  <a:lnTo>
                    <a:pt x="315" y="6585"/>
                  </a:lnTo>
                  <a:lnTo>
                    <a:pt x="345" y="6627"/>
                  </a:lnTo>
                  <a:lnTo>
                    <a:pt x="377" y="6667"/>
                  </a:lnTo>
                  <a:lnTo>
                    <a:pt x="411" y="6707"/>
                  </a:lnTo>
                  <a:lnTo>
                    <a:pt x="446" y="6746"/>
                  </a:lnTo>
                  <a:lnTo>
                    <a:pt x="472" y="6772"/>
                  </a:lnTo>
                  <a:lnTo>
                    <a:pt x="498" y="6796"/>
                  </a:lnTo>
                  <a:lnTo>
                    <a:pt x="525" y="6820"/>
                  </a:lnTo>
                  <a:lnTo>
                    <a:pt x="552" y="6844"/>
                  </a:lnTo>
                  <a:lnTo>
                    <a:pt x="579" y="6866"/>
                  </a:lnTo>
                  <a:lnTo>
                    <a:pt x="607" y="6886"/>
                  </a:lnTo>
                  <a:lnTo>
                    <a:pt x="635" y="6906"/>
                  </a:lnTo>
                  <a:lnTo>
                    <a:pt x="664" y="6925"/>
                  </a:lnTo>
                  <a:lnTo>
                    <a:pt x="693" y="6943"/>
                  </a:lnTo>
                  <a:lnTo>
                    <a:pt x="723" y="6960"/>
                  </a:lnTo>
                  <a:lnTo>
                    <a:pt x="752" y="6976"/>
                  </a:lnTo>
                  <a:lnTo>
                    <a:pt x="783" y="6990"/>
                  </a:lnTo>
                  <a:lnTo>
                    <a:pt x="814" y="7004"/>
                  </a:lnTo>
                  <a:lnTo>
                    <a:pt x="845" y="7016"/>
                  </a:lnTo>
                  <a:lnTo>
                    <a:pt x="877" y="7028"/>
                  </a:lnTo>
                  <a:lnTo>
                    <a:pt x="910" y="7039"/>
                  </a:lnTo>
                  <a:lnTo>
                    <a:pt x="942" y="7049"/>
                  </a:lnTo>
                  <a:lnTo>
                    <a:pt x="976" y="7058"/>
                  </a:lnTo>
                  <a:lnTo>
                    <a:pt x="1009" y="7066"/>
                  </a:lnTo>
                  <a:lnTo>
                    <a:pt x="1044" y="7073"/>
                  </a:lnTo>
                  <a:lnTo>
                    <a:pt x="1078" y="7078"/>
                  </a:lnTo>
                  <a:lnTo>
                    <a:pt x="1114" y="7082"/>
                  </a:lnTo>
                  <a:lnTo>
                    <a:pt x="1150" y="7087"/>
                  </a:lnTo>
                  <a:lnTo>
                    <a:pt x="1186" y="7089"/>
                  </a:lnTo>
                  <a:lnTo>
                    <a:pt x="1224" y="7091"/>
                  </a:lnTo>
                  <a:lnTo>
                    <a:pt x="1261" y="7091"/>
                  </a:lnTo>
                  <a:lnTo>
                    <a:pt x="1299" y="7091"/>
                  </a:lnTo>
                  <a:lnTo>
                    <a:pt x="1337" y="7090"/>
                  </a:lnTo>
                  <a:lnTo>
                    <a:pt x="1377" y="7088"/>
                  </a:lnTo>
                  <a:lnTo>
                    <a:pt x="1417" y="7085"/>
                  </a:lnTo>
                  <a:lnTo>
                    <a:pt x="1457" y="7080"/>
                  </a:lnTo>
                  <a:lnTo>
                    <a:pt x="1498" y="7075"/>
                  </a:lnTo>
                  <a:lnTo>
                    <a:pt x="1539" y="7068"/>
                  </a:lnTo>
                  <a:lnTo>
                    <a:pt x="1578" y="7062"/>
                  </a:lnTo>
                  <a:lnTo>
                    <a:pt x="1618" y="7054"/>
                  </a:lnTo>
                  <a:lnTo>
                    <a:pt x="1657" y="7045"/>
                  </a:lnTo>
                  <a:lnTo>
                    <a:pt x="1695" y="7036"/>
                  </a:lnTo>
                  <a:lnTo>
                    <a:pt x="1733" y="7025"/>
                  </a:lnTo>
                  <a:lnTo>
                    <a:pt x="1770" y="7014"/>
                  </a:lnTo>
                  <a:lnTo>
                    <a:pt x="1807" y="7002"/>
                  </a:lnTo>
                  <a:lnTo>
                    <a:pt x="1843" y="6990"/>
                  </a:lnTo>
                  <a:lnTo>
                    <a:pt x="1879" y="6976"/>
                  </a:lnTo>
                  <a:lnTo>
                    <a:pt x="1914" y="6961"/>
                  </a:lnTo>
                  <a:lnTo>
                    <a:pt x="1949" y="6946"/>
                  </a:lnTo>
                  <a:lnTo>
                    <a:pt x="1983" y="6929"/>
                  </a:lnTo>
                  <a:lnTo>
                    <a:pt x="2017" y="6913"/>
                  </a:lnTo>
                  <a:lnTo>
                    <a:pt x="2050" y="6894"/>
                  </a:lnTo>
                  <a:lnTo>
                    <a:pt x="2083" y="6875"/>
                  </a:lnTo>
                  <a:lnTo>
                    <a:pt x="2115" y="6856"/>
                  </a:lnTo>
                  <a:lnTo>
                    <a:pt x="2147" y="6835"/>
                  </a:lnTo>
                  <a:lnTo>
                    <a:pt x="2179" y="6814"/>
                  </a:lnTo>
                  <a:lnTo>
                    <a:pt x="2210" y="6792"/>
                  </a:lnTo>
                  <a:lnTo>
                    <a:pt x="2239" y="6768"/>
                  </a:lnTo>
                  <a:lnTo>
                    <a:pt x="2270" y="6744"/>
                  </a:lnTo>
                  <a:lnTo>
                    <a:pt x="2300" y="6719"/>
                  </a:lnTo>
                  <a:lnTo>
                    <a:pt x="2329" y="6693"/>
                  </a:lnTo>
                  <a:lnTo>
                    <a:pt x="2357" y="6666"/>
                  </a:lnTo>
                  <a:lnTo>
                    <a:pt x="2386" y="6639"/>
                  </a:lnTo>
                  <a:lnTo>
                    <a:pt x="2414" y="6610"/>
                  </a:lnTo>
                  <a:lnTo>
                    <a:pt x="2441" y="6580"/>
                  </a:lnTo>
                  <a:lnTo>
                    <a:pt x="2467" y="6551"/>
                  </a:lnTo>
                  <a:lnTo>
                    <a:pt x="2494" y="6519"/>
                  </a:lnTo>
                  <a:lnTo>
                    <a:pt x="2520" y="6487"/>
                  </a:lnTo>
                  <a:lnTo>
                    <a:pt x="2546" y="6454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827463" y="3841750"/>
              <a:ext cx="592138" cy="1196975"/>
            </a:xfrm>
            <a:custGeom>
              <a:avLst/>
              <a:gdLst>
                <a:gd name="T0" fmla="*/ 907 w 2241"/>
                <a:gd name="T1" fmla="*/ 4512 h 4525"/>
                <a:gd name="T2" fmla="*/ 1185 w 2241"/>
                <a:gd name="T3" fmla="*/ 4524 h 4525"/>
                <a:gd name="T4" fmla="*/ 1453 w 2241"/>
                <a:gd name="T5" fmla="*/ 4491 h 4525"/>
                <a:gd name="T6" fmla="*/ 1687 w 2241"/>
                <a:gd name="T7" fmla="*/ 4416 h 4525"/>
                <a:gd name="T8" fmla="*/ 1883 w 2241"/>
                <a:gd name="T9" fmla="*/ 4299 h 4525"/>
                <a:gd name="T10" fmla="*/ 2053 w 2241"/>
                <a:gd name="T11" fmla="*/ 4115 h 4525"/>
                <a:gd name="T12" fmla="*/ 2170 w 2241"/>
                <a:gd name="T13" fmla="*/ 3868 h 4525"/>
                <a:gd name="T14" fmla="*/ 2226 w 2241"/>
                <a:gd name="T15" fmla="*/ 3577 h 4525"/>
                <a:gd name="T16" fmla="*/ 2240 w 2241"/>
                <a:gd name="T17" fmla="*/ 3193 h 4525"/>
                <a:gd name="T18" fmla="*/ 2229 w 2241"/>
                <a:gd name="T19" fmla="*/ 2635 h 4525"/>
                <a:gd name="T20" fmla="*/ 2182 w 2241"/>
                <a:gd name="T21" fmla="*/ 2386 h 4525"/>
                <a:gd name="T22" fmla="*/ 2096 w 2241"/>
                <a:gd name="T23" fmla="*/ 2190 h 4525"/>
                <a:gd name="T24" fmla="*/ 1970 w 2241"/>
                <a:gd name="T25" fmla="*/ 2047 h 4525"/>
                <a:gd name="T26" fmla="*/ 1817 w 2241"/>
                <a:gd name="T27" fmla="*/ 1959 h 4525"/>
                <a:gd name="T28" fmla="*/ 1627 w 2241"/>
                <a:gd name="T29" fmla="*/ 1913 h 4525"/>
                <a:gd name="T30" fmla="*/ 1270 w 2241"/>
                <a:gd name="T31" fmla="*/ 1927 h 4525"/>
                <a:gd name="T32" fmla="*/ 915 w 2241"/>
                <a:gd name="T33" fmla="*/ 1976 h 4525"/>
                <a:gd name="T34" fmla="*/ 793 w 2241"/>
                <a:gd name="T35" fmla="*/ 1887 h 4525"/>
                <a:gd name="T36" fmla="*/ 738 w 2241"/>
                <a:gd name="T37" fmla="*/ 1717 h 4525"/>
                <a:gd name="T38" fmla="*/ 727 w 2241"/>
                <a:gd name="T39" fmla="*/ 1368 h 4525"/>
                <a:gd name="T40" fmla="*/ 744 w 2241"/>
                <a:gd name="T41" fmla="*/ 1123 h 4525"/>
                <a:gd name="T42" fmla="*/ 823 w 2241"/>
                <a:gd name="T43" fmla="*/ 904 h 4525"/>
                <a:gd name="T44" fmla="*/ 1002 w 2241"/>
                <a:gd name="T45" fmla="*/ 733 h 4525"/>
                <a:gd name="T46" fmla="*/ 1247 w 2241"/>
                <a:gd name="T47" fmla="*/ 665 h 4525"/>
                <a:gd name="T48" fmla="*/ 1391 w 2241"/>
                <a:gd name="T49" fmla="*/ 696 h 4525"/>
                <a:gd name="T50" fmla="*/ 1488 w 2241"/>
                <a:gd name="T51" fmla="*/ 829 h 4525"/>
                <a:gd name="T52" fmla="*/ 1526 w 2241"/>
                <a:gd name="T53" fmla="*/ 1102 h 4525"/>
                <a:gd name="T54" fmla="*/ 2214 w 2241"/>
                <a:gd name="T55" fmla="*/ 804 h 4525"/>
                <a:gd name="T56" fmla="*/ 2153 w 2241"/>
                <a:gd name="T57" fmla="*/ 527 h 4525"/>
                <a:gd name="T58" fmla="*/ 2017 w 2241"/>
                <a:gd name="T59" fmla="*/ 280 h 4525"/>
                <a:gd name="T60" fmla="*/ 1821 w 2241"/>
                <a:gd name="T61" fmla="*/ 111 h 4525"/>
                <a:gd name="T62" fmla="*/ 1624 w 2241"/>
                <a:gd name="T63" fmla="*/ 31 h 4525"/>
                <a:gd name="T64" fmla="*/ 1394 w 2241"/>
                <a:gd name="T65" fmla="*/ 0 h 4525"/>
                <a:gd name="T66" fmla="*/ 1132 w 2241"/>
                <a:gd name="T67" fmla="*/ 21 h 4525"/>
                <a:gd name="T68" fmla="*/ 701 w 2241"/>
                <a:gd name="T69" fmla="*/ 167 h 4525"/>
                <a:gd name="T70" fmla="*/ 394 w 2241"/>
                <a:gd name="T71" fmla="*/ 405 h 4525"/>
                <a:gd name="T72" fmla="*/ 227 w 2241"/>
                <a:gd name="T73" fmla="*/ 629 h 4525"/>
                <a:gd name="T74" fmla="*/ 108 w 2241"/>
                <a:gd name="T75" fmla="*/ 897 h 4525"/>
                <a:gd name="T76" fmla="*/ 43 w 2241"/>
                <a:gd name="T77" fmla="*/ 1202 h 4525"/>
                <a:gd name="T78" fmla="*/ 35 w 2241"/>
                <a:gd name="T79" fmla="*/ 1716 h 4525"/>
                <a:gd name="T80" fmla="*/ 77 w 2241"/>
                <a:gd name="T81" fmla="*/ 2113 h 4525"/>
                <a:gd name="T82" fmla="*/ 167 w 2241"/>
                <a:gd name="T83" fmla="*/ 2374 h 4525"/>
                <a:gd name="T84" fmla="*/ 317 w 2241"/>
                <a:gd name="T85" fmla="*/ 2540 h 4525"/>
                <a:gd name="T86" fmla="*/ 502 w 2241"/>
                <a:gd name="T87" fmla="*/ 2618 h 4525"/>
                <a:gd name="T88" fmla="*/ 750 w 2241"/>
                <a:gd name="T89" fmla="*/ 2642 h 4525"/>
                <a:gd name="T90" fmla="*/ 1210 w 2241"/>
                <a:gd name="T91" fmla="*/ 2588 h 4525"/>
                <a:gd name="T92" fmla="*/ 1361 w 2241"/>
                <a:gd name="T93" fmla="*/ 2597 h 4525"/>
                <a:gd name="T94" fmla="*/ 1461 w 2241"/>
                <a:gd name="T95" fmla="*/ 2664 h 4525"/>
                <a:gd name="T96" fmla="*/ 1525 w 2241"/>
                <a:gd name="T97" fmla="*/ 2832 h 4525"/>
                <a:gd name="T98" fmla="*/ 1533 w 2241"/>
                <a:gd name="T99" fmla="*/ 3288 h 4525"/>
                <a:gd name="T100" fmla="*/ 1470 w 2241"/>
                <a:gd name="T101" fmla="*/ 3637 h 4525"/>
                <a:gd name="T102" fmla="*/ 1330 w 2241"/>
                <a:gd name="T103" fmla="*/ 3796 h 4525"/>
                <a:gd name="T104" fmla="*/ 1132 w 2241"/>
                <a:gd name="T105" fmla="*/ 3857 h 4525"/>
                <a:gd name="T106" fmla="*/ 936 w 2241"/>
                <a:gd name="T107" fmla="*/ 3844 h 4525"/>
                <a:gd name="T108" fmla="*/ 806 w 2241"/>
                <a:gd name="T109" fmla="*/ 3773 h 4525"/>
                <a:gd name="T110" fmla="*/ 723 w 2241"/>
                <a:gd name="T111" fmla="*/ 3599 h 4525"/>
                <a:gd name="T112" fmla="*/ 0 w 2241"/>
                <a:gd name="T113" fmla="*/ 3267 h 4525"/>
                <a:gd name="T114" fmla="*/ 39 w 2241"/>
                <a:gd name="T115" fmla="*/ 3723 h 4525"/>
                <a:gd name="T116" fmla="*/ 127 w 2241"/>
                <a:gd name="T117" fmla="*/ 3988 h 4525"/>
                <a:gd name="T118" fmla="*/ 289 w 2241"/>
                <a:gd name="T119" fmla="*/ 4217 h 4525"/>
                <a:gd name="T120" fmla="*/ 483 w 2241"/>
                <a:gd name="T121" fmla="*/ 4371 h 4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41" h="4525">
                  <a:moveTo>
                    <a:pt x="685" y="4462"/>
                  </a:moveTo>
                  <a:lnTo>
                    <a:pt x="712" y="4470"/>
                  </a:lnTo>
                  <a:lnTo>
                    <a:pt x="738" y="4478"/>
                  </a:lnTo>
                  <a:lnTo>
                    <a:pt x="765" y="4485"/>
                  </a:lnTo>
                  <a:lnTo>
                    <a:pt x="792" y="4492"/>
                  </a:lnTo>
                  <a:lnTo>
                    <a:pt x="821" y="4498"/>
                  </a:lnTo>
                  <a:lnTo>
                    <a:pt x="848" y="4503"/>
                  </a:lnTo>
                  <a:lnTo>
                    <a:pt x="877" y="4507"/>
                  </a:lnTo>
                  <a:lnTo>
                    <a:pt x="907" y="4512"/>
                  </a:lnTo>
                  <a:lnTo>
                    <a:pt x="936" y="4515"/>
                  </a:lnTo>
                  <a:lnTo>
                    <a:pt x="966" y="4518"/>
                  </a:lnTo>
                  <a:lnTo>
                    <a:pt x="996" y="4521"/>
                  </a:lnTo>
                  <a:lnTo>
                    <a:pt x="1027" y="4523"/>
                  </a:lnTo>
                  <a:lnTo>
                    <a:pt x="1059" y="4524"/>
                  </a:lnTo>
                  <a:lnTo>
                    <a:pt x="1090" y="4525"/>
                  </a:lnTo>
                  <a:lnTo>
                    <a:pt x="1121" y="4525"/>
                  </a:lnTo>
                  <a:lnTo>
                    <a:pt x="1155" y="4524"/>
                  </a:lnTo>
                  <a:lnTo>
                    <a:pt x="1185" y="4524"/>
                  </a:lnTo>
                  <a:lnTo>
                    <a:pt x="1217" y="4522"/>
                  </a:lnTo>
                  <a:lnTo>
                    <a:pt x="1248" y="4521"/>
                  </a:lnTo>
                  <a:lnTo>
                    <a:pt x="1278" y="4517"/>
                  </a:lnTo>
                  <a:lnTo>
                    <a:pt x="1309" y="4515"/>
                  </a:lnTo>
                  <a:lnTo>
                    <a:pt x="1338" y="4511"/>
                  </a:lnTo>
                  <a:lnTo>
                    <a:pt x="1367" y="4506"/>
                  </a:lnTo>
                  <a:lnTo>
                    <a:pt x="1396" y="4502"/>
                  </a:lnTo>
                  <a:lnTo>
                    <a:pt x="1424" y="4498"/>
                  </a:lnTo>
                  <a:lnTo>
                    <a:pt x="1453" y="4491"/>
                  </a:lnTo>
                  <a:lnTo>
                    <a:pt x="1481" y="4485"/>
                  </a:lnTo>
                  <a:lnTo>
                    <a:pt x="1508" y="4478"/>
                  </a:lnTo>
                  <a:lnTo>
                    <a:pt x="1535" y="4471"/>
                  </a:lnTo>
                  <a:lnTo>
                    <a:pt x="1561" y="4463"/>
                  </a:lnTo>
                  <a:lnTo>
                    <a:pt x="1586" y="4455"/>
                  </a:lnTo>
                  <a:lnTo>
                    <a:pt x="1613" y="4446"/>
                  </a:lnTo>
                  <a:lnTo>
                    <a:pt x="1637" y="4436"/>
                  </a:lnTo>
                  <a:lnTo>
                    <a:pt x="1662" y="4426"/>
                  </a:lnTo>
                  <a:lnTo>
                    <a:pt x="1687" y="4416"/>
                  </a:lnTo>
                  <a:lnTo>
                    <a:pt x="1710" y="4405"/>
                  </a:lnTo>
                  <a:lnTo>
                    <a:pt x="1733" y="4394"/>
                  </a:lnTo>
                  <a:lnTo>
                    <a:pt x="1756" y="4382"/>
                  </a:lnTo>
                  <a:lnTo>
                    <a:pt x="1778" y="4369"/>
                  </a:lnTo>
                  <a:lnTo>
                    <a:pt x="1800" y="4357"/>
                  </a:lnTo>
                  <a:lnTo>
                    <a:pt x="1821" y="4342"/>
                  </a:lnTo>
                  <a:lnTo>
                    <a:pt x="1842" y="4329"/>
                  </a:lnTo>
                  <a:lnTo>
                    <a:pt x="1863" y="4315"/>
                  </a:lnTo>
                  <a:lnTo>
                    <a:pt x="1883" y="4299"/>
                  </a:lnTo>
                  <a:lnTo>
                    <a:pt x="1901" y="4284"/>
                  </a:lnTo>
                  <a:lnTo>
                    <a:pt x="1920" y="4267"/>
                  </a:lnTo>
                  <a:lnTo>
                    <a:pt x="1939" y="4252"/>
                  </a:lnTo>
                  <a:lnTo>
                    <a:pt x="1956" y="4234"/>
                  </a:lnTo>
                  <a:lnTo>
                    <a:pt x="1979" y="4211"/>
                  </a:lnTo>
                  <a:lnTo>
                    <a:pt x="1998" y="4188"/>
                  </a:lnTo>
                  <a:lnTo>
                    <a:pt x="2018" y="4165"/>
                  </a:lnTo>
                  <a:lnTo>
                    <a:pt x="2037" y="4141"/>
                  </a:lnTo>
                  <a:lnTo>
                    <a:pt x="2053" y="4115"/>
                  </a:lnTo>
                  <a:lnTo>
                    <a:pt x="2070" y="4090"/>
                  </a:lnTo>
                  <a:lnTo>
                    <a:pt x="2085" y="4064"/>
                  </a:lnTo>
                  <a:lnTo>
                    <a:pt x="2101" y="4037"/>
                  </a:lnTo>
                  <a:lnTo>
                    <a:pt x="2114" y="4011"/>
                  </a:lnTo>
                  <a:lnTo>
                    <a:pt x="2127" y="3983"/>
                  </a:lnTo>
                  <a:lnTo>
                    <a:pt x="2139" y="3955"/>
                  </a:lnTo>
                  <a:lnTo>
                    <a:pt x="2150" y="3926"/>
                  </a:lnTo>
                  <a:lnTo>
                    <a:pt x="2160" y="3897"/>
                  </a:lnTo>
                  <a:lnTo>
                    <a:pt x="2170" y="3868"/>
                  </a:lnTo>
                  <a:lnTo>
                    <a:pt x="2179" y="3838"/>
                  </a:lnTo>
                  <a:lnTo>
                    <a:pt x="2187" y="3807"/>
                  </a:lnTo>
                  <a:lnTo>
                    <a:pt x="2194" y="3776"/>
                  </a:lnTo>
                  <a:lnTo>
                    <a:pt x="2201" y="3744"/>
                  </a:lnTo>
                  <a:lnTo>
                    <a:pt x="2208" y="3711"/>
                  </a:lnTo>
                  <a:lnTo>
                    <a:pt x="2213" y="3679"/>
                  </a:lnTo>
                  <a:lnTo>
                    <a:pt x="2218" y="3645"/>
                  </a:lnTo>
                  <a:lnTo>
                    <a:pt x="2222" y="3612"/>
                  </a:lnTo>
                  <a:lnTo>
                    <a:pt x="2226" y="3577"/>
                  </a:lnTo>
                  <a:lnTo>
                    <a:pt x="2230" y="3543"/>
                  </a:lnTo>
                  <a:lnTo>
                    <a:pt x="2234" y="3471"/>
                  </a:lnTo>
                  <a:lnTo>
                    <a:pt x="2237" y="3398"/>
                  </a:lnTo>
                  <a:lnTo>
                    <a:pt x="2240" y="3322"/>
                  </a:lnTo>
                  <a:lnTo>
                    <a:pt x="2241" y="3243"/>
                  </a:lnTo>
                  <a:lnTo>
                    <a:pt x="2241" y="3229"/>
                  </a:lnTo>
                  <a:lnTo>
                    <a:pt x="2240" y="3223"/>
                  </a:lnTo>
                  <a:lnTo>
                    <a:pt x="2240" y="3213"/>
                  </a:lnTo>
                  <a:lnTo>
                    <a:pt x="2240" y="3193"/>
                  </a:lnTo>
                  <a:lnTo>
                    <a:pt x="2239" y="3162"/>
                  </a:lnTo>
                  <a:lnTo>
                    <a:pt x="2239" y="3114"/>
                  </a:lnTo>
                  <a:lnTo>
                    <a:pt x="2239" y="3045"/>
                  </a:lnTo>
                  <a:lnTo>
                    <a:pt x="2237" y="2953"/>
                  </a:lnTo>
                  <a:lnTo>
                    <a:pt x="2237" y="2833"/>
                  </a:lnTo>
                  <a:lnTo>
                    <a:pt x="2236" y="2763"/>
                  </a:lnTo>
                  <a:lnTo>
                    <a:pt x="2234" y="2698"/>
                  </a:lnTo>
                  <a:lnTo>
                    <a:pt x="2232" y="2667"/>
                  </a:lnTo>
                  <a:lnTo>
                    <a:pt x="2229" y="2635"/>
                  </a:lnTo>
                  <a:lnTo>
                    <a:pt x="2225" y="2605"/>
                  </a:lnTo>
                  <a:lnTo>
                    <a:pt x="2222" y="2575"/>
                  </a:lnTo>
                  <a:lnTo>
                    <a:pt x="2218" y="2545"/>
                  </a:lnTo>
                  <a:lnTo>
                    <a:pt x="2213" y="2518"/>
                  </a:lnTo>
                  <a:lnTo>
                    <a:pt x="2209" y="2489"/>
                  </a:lnTo>
                  <a:lnTo>
                    <a:pt x="2202" y="2463"/>
                  </a:lnTo>
                  <a:lnTo>
                    <a:pt x="2197" y="2436"/>
                  </a:lnTo>
                  <a:lnTo>
                    <a:pt x="2190" y="2410"/>
                  </a:lnTo>
                  <a:lnTo>
                    <a:pt x="2182" y="2386"/>
                  </a:lnTo>
                  <a:lnTo>
                    <a:pt x="2176" y="2362"/>
                  </a:lnTo>
                  <a:lnTo>
                    <a:pt x="2167" y="2337"/>
                  </a:lnTo>
                  <a:lnTo>
                    <a:pt x="2158" y="2314"/>
                  </a:lnTo>
                  <a:lnTo>
                    <a:pt x="2149" y="2292"/>
                  </a:lnTo>
                  <a:lnTo>
                    <a:pt x="2139" y="2270"/>
                  </a:lnTo>
                  <a:lnTo>
                    <a:pt x="2129" y="2249"/>
                  </a:lnTo>
                  <a:lnTo>
                    <a:pt x="2118" y="2228"/>
                  </a:lnTo>
                  <a:lnTo>
                    <a:pt x="2107" y="2209"/>
                  </a:lnTo>
                  <a:lnTo>
                    <a:pt x="2096" y="2190"/>
                  </a:lnTo>
                  <a:lnTo>
                    <a:pt x="2084" y="2171"/>
                  </a:lnTo>
                  <a:lnTo>
                    <a:pt x="2071" y="2153"/>
                  </a:lnTo>
                  <a:lnTo>
                    <a:pt x="2058" y="2136"/>
                  </a:lnTo>
                  <a:lnTo>
                    <a:pt x="2045" y="2119"/>
                  </a:lnTo>
                  <a:lnTo>
                    <a:pt x="2030" y="2103"/>
                  </a:lnTo>
                  <a:lnTo>
                    <a:pt x="2016" y="2087"/>
                  </a:lnTo>
                  <a:lnTo>
                    <a:pt x="2001" y="2073"/>
                  </a:lnTo>
                  <a:lnTo>
                    <a:pt x="1985" y="2059"/>
                  </a:lnTo>
                  <a:lnTo>
                    <a:pt x="1970" y="2047"/>
                  </a:lnTo>
                  <a:lnTo>
                    <a:pt x="1954" y="2035"/>
                  </a:lnTo>
                  <a:lnTo>
                    <a:pt x="1939" y="2024"/>
                  </a:lnTo>
                  <a:lnTo>
                    <a:pt x="1922" y="2013"/>
                  </a:lnTo>
                  <a:lnTo>
                    <a:pt x="1906" y="2003"/>
                  </a:lnTo>
                  <a:lnTo>
                    <a:pt x="1889" y="1993"/>
                  </a:lnTo>
                  <a:lnTo>
                    <a:pt x="1872" y="1984"/>
                  </a:lnTo>
                  <a:lnTo>
                    <a:pt x="1854" y="1975"/>
                  </a:lnTo>
                  <a:lnTo>
                    <a:pt x="1835" y="1966"/>
                  </a:lnTo>
                  <a:lnTo>
                    <a:pt x="1817" y="1959"/>
                  </a:lnTo>
                  <a:lnTo>
                    <a:pt x="1798" y="1952"/>
                  </a:lnTo>
                  <a:lnTo>
                    <a:pt x="1778" y="1945"/>
                  </a:lnTo>
                  <a:lnTo>
                    <a:pt x="1757" y="1939"/>
                  </a:lnTo>
                  <a:lnTo>
                    <a:pt x="1737" y="1933"/>
                  </a:lnTo>
                  <a:lnTo>
                    <a:pt x="1716" y="1928"/>
                  </a:lnTo>
                  <a:lnTo>
                    <a:pt x="1694" y="1923"/>
                  </a:lnTo>
                  <a:lnTo>
                    <a:pt x="1672" y="1920"/>
                  </a:lnTo>
                  <a:lnTo>
                    <a:pt x="1650" y="1916"/>
                  </a:lnTo>
                  <a:lnTo>
                    <a:pt x="1627" y="1913"/>
                  </a:lnTo>
                  <a:lnTo>
                    <a:pt x="1604" y="1910"/>
                  </a:lnTo>
                  <a:lnTo>
                    <a:pt x="1557" y="1907"/>
                  </a:lnTo>
                  <a:lnTo>
                    <a:pt x="1507" y="1906"/>
                  </a:lnTo>
                  <a:lnTo>
                    <a:pt x="1456" y="1907"/>
                  </a:lnTo>
                  <a:lnTo>
                    <a:pt x="1403" y="1910"/>
                  </a:lnTo>
                  <a:lnTo>
                    <a:pt x="1348" y="1915"/>
                  </a:lnTo>
                  <a:lnTo>
                    <a:pt x="1293" y="1922"/>
                  </a:lnTo>
                  <a:lnTo>
                    <a:pt x="1287" y="1923"/>
                  </a:lnTo>
                  <a:lnTo>
                    <a:pt x="1270" y="1927"/>
                  </a:lnTo>
                  <a:lnTo>
                    <a:pt x="1244" y="1932"/>
                  </a:lnTo>
                  <a:lnTo>
                    <a:pt x="1206" y="1939"/>
                  </a:lnTo>
                  <a:lnTo>
                    <a:pt x="1161" y="1946"/>
                  </a:lnTo>
                  <a:lnTo>
                    <a:pt x="1107" y="1956"/>
                  </a:lnTo>
                  <a:lnTo>
                    <a:pt x="1044" y="1966"/>
                  </a:lnTo>
                  <a:lnTo>
                    <a:pt x="976" y="1976"/>
                  </a:lnTo>
                  <a:lnTo>
                    <a:pt x="955" y="1978"/>
                  </a:lnTo>
                  <a:lnTo>
                    <a:pt x="934" y="1978"/>
                  </a:lnTo>
                  <a:lnTo>
                    <a:pt x="915" y="1976"/>
                  </a:lnTo>
                  <a:lnTo>
                    <a:pt x="897" y="1972"/>
                  </a:lnTo>
                  <a:lnTo>
                    <a:pt x="880" y="1965"/>
                  </a:lnTo>
                  <a:lnTo>
                    <a:pt x="864" y="1957"/>
                  </a:lnTo>
                  <a:lnTo>
                    <a:pt x="847" y="1948"/>
                  </a:lnTo>
                  <a:lnTo>
                    <a:pt x="833" y="1935"/>
                  </a:lnTo>
                  <a:lnTo>
                    <a:pt x="822" y="1924"/>
                  </a:lnTo>
                  <a:lnTo>
                    <a:pt x="812" y="1913"/>
                  </a:lnTo>
                  <a:lnTo>
                    <a:pt x="802" y="1900"/>
                  </a:lnTo>
                  <a:lnTo>
                    <a:pt x="793" y="1887"/>
                  </a:lnTo>
                  <a:lnTo>
                    <a:pt x="785" y="1873"/>
                  </a:lnTo>
                  <a:lnTo>
                    <a:pt x="778" y="1857"/>
                  </a:lnTo>
                  <a:lnTo>
                    <a:pt x="771" y="1842"/>
                  </a:lnTo>
                  <a:lnTo>
                    <a:pt x="765" y="1825"/>
                  </a:lnTo>
                  <a:lnTo>
                    <a:pt x="759" y="1809"/>
                  </a:lnTo>
                  <a:lnTo>
                    <a:pt x="754" y="1791"/>
                  </a:lnTo>
                  <a:lnTo>
                    <a:pt x="749" y="1774"/>
                  </a:lnTo>
                  <a:lnTo>
                    <a:pt x="745" y="1755"/>
                  </a:lnTo>
                  <a:lnTo>
                    <a:pt x="738" y="1717"/>
                  </a:lnTo>
                  <a:lnTo>
                    <a:pt x="733" y="1680"/>
                  </a:lnTo>
                  <a:lnTo>
                    <a:pt x="729" y="1640"/>
                  </a:lnTo>
                  <a:lnTo>
                    <a:pt x="726" y="1602"/>
                  </a:lnTo>
                  <a:lnTo>
                    <a:pt x="725" y="1564"/>
                  </a:lnTo>
                  <a:lnTo>
                    <a:pt x="724" y="1528"/>
                  </a:lnTo>
                  <a:lnTo>
                    <a:pt x="724" y="1460"/>
                  </a:lnTo>
                  <a:lnTo>
                    <a:pt x="726" y="1401"/>
                  </a:lnTo>
                  <a:lnTo>
                    <a:pt x="726" y="1384"/>
                  </a:lnTo>
                  <a:lnTo>
                    <a:pt x="727" y="1368"/>
                  </a:lnTo>
                  <a:lnTo>
                    <a:pt x="727" y="1355"/>
                  </a:lnTo>
                  <a:lnTo>
                    <a:pt x="727" y="1344"/>
                  </a:lnTo>
                  <a:lnTo>
                    <a:pt x="727" y="1298"/>
                  </a:lnTo>
                  <a:lnTo>
                    <a:pt x="729" y="1248"/>
                  </a:lnTo>
                  <a:lnTo>
                    <a:pt x="731" y="1224"/>
                  </a:lnTo>
                  <a:lnTo>
                    <a:pt x="734" y="1199"/>
                  </a:lnTo>
                  <a:lnTo>
                    <a:pt x="736" y="1174"/>
                  </a:lnTo>
                  <a:lnTo>
                    <a:pt x="740" y="1148"/>
                  </a:lnTo>
                  <a:lnTo>
                    <a:pt x="744" y="1123"/>
                  </a:lnTo>
                  <a:lnTo>
                    <a:pt x="749" y="1098"/>
                  </a:lnTo>
                  <a:lnTo>
                    <a:pt x="755" y="1073"/>
                  </a:lnTo>
                  <a:lnTo>
                    <a:pt x="761" y="1048"/>
                  </a:lnTo>
                  <a:lnTo>
                    <a:pt x="769" y="1023"/>
                  </a:lnTo>
                  <a:lnTo>
                    <a:pt x="778" y="999"/>
                  </a:lnTo>
                  <a:lnTo>
                    <a:pt x="788" y="974"/>
                  </a:lnTo>
                  <a:lnTo>
                    <a:pt x="798" y="950"/>
                  </a:lnTo>
                  <a:lnTo>
                    <a:pt x="810" y="927"/>
                  </a:lnTo>
                  <a:lnTo>
                    <a:pt x="823" y="904"/>
                  </a:lnTo>
                  <a:lnTo>
                    <a:pt x="837" y="882"/>
                  </a:lnTo>
                  <a:lnTo>
                    <a:pt x="853" y="861"/>
                  </a:lnTo>
                  <a:lnTo>
                    <a:pt x="869" y="840"/>
                  </a:lnTo>
                  <a:lnTo>
                    <a:pt x="888" y="820"/>
                  </a:lnTo>
                  <a:lnTo>
                    <a:pt x="908" y="800"/>
                  </a:lnTo>
                  <a:lnTo>
                    <a:pt x="929" y="782"/>
                  </a:lnTo>
                  <a:lnTo>
                    <a:pt x="952" y="765"/>
                  </a:lnTo>
                  <a:lnTo>
                    <a:pt x="976" y="749"/>
                  </a:lnTo>
                  <a:lnTo>
                    <a:pt x="1002" y="733"/>
                  </a:lnTo>
                  <a:lnTo>
                    <a:pt x="1031" y="719"/>
                  </a:lnTo>
                  <a:lnTo>
                    <a:pt x="1061" y="706"/>
                  </a:lnTo>
                  <a:lnTo>
                    <a:pt x="1092" y="695"/>
                  </a:lnTo>
                  <a:lnTo>
                    <a:pt x="1126" y="684"/>
                  </a:lnTo>
                  <a:lnTo>
                    <a:pt x="1161" y="675"/>
                  </a:lnTo>
                  <a:lnTo>
                    <a:pt x="1184" y="672"/>
                  </a:lnTo>
                  <a:lnTo>
                    <a:pt x="1206" y="668"/>
                  </a:lnTo>
                  <a:lnTo>
                    <a:pt x="1227" y="666"/>
                  </a:lnTo>
                  <a:lnTo>
                    <a:pt x="1247" y="665"/>
                  </a:lnTo>
                  <a:lnTo>
                    <a:pt x="1267" y="665"/>
                  </a:lnTo>
                  <a:lnTo>
                    <a:pt x="1286" y="666"/>
                  </a:lnTo>
                  <a:lnTo>
                    <a:pt x="1303" y="667"/>
                  </a:lnTo>
                  <a:lnTo>
                    <a:pt x="1320" y="670"/>
                  </a:lnTo>
                  <a:lnTo>
                    <a:pt x="1336" y="674"/>
                  </a:lnTo>
                  <a:lnTo>
                    <a:pt x="1352" y="678"/>
                  </a:lnTo>
                  <a:lnTo>
                    <a:pt x="1366" y="683"/>
                  </a:lnTo>
                  <a:lnTo>
                    <a:pt x="1379" y="689"/>
                  </a:lnTo>
                  <a:lnTo>
                    <a:pt x="1391" y="696"/>
                  </a:lnTo>
                  <a:lnTo>
                    <a:pt x="1403" y="703"/>
                  </a:lnTo>
                  <a:lnTo>
                    <a:pt x="1414" y="712"/>
                  </a:lnTo>
                  <a:lnTo>
                    <a:pt x="1424" y="722"/>
                  </a:lnTo>
                  <a:lnTo>
                    <a:pt x="1438" y="738"/>
                  </a:lnTo>
                  <a:lnTo>
                    <a:pt x="1450" y="753"/>
                  </a:lnTo>
                  <a:lnTo>
                    <a:pt x="1461" y="770"/>
                  </a:lnTo>
                  <a:lnTo>
                    <a:pt x="1471" y="788"/>
                  </a:lnTo>
                  <a:lnTo>
                    <a:pt x="1481" y="808"/>
                  </a:lnTo>
                  <a:lnTo>
                    <a:pt x="1488" y="829"/>
                  </a:lnTo>
                  <a:lnTo>
                    <a:pt x="1496" y="851"/>
                  </a:lnTo>
                  <a:lnTo>
                    <a:pt x="1503" y="875"/>
                  </a:lnTo>
                  <a:lnTo>
                    <a:pt x="1508" y="902"/>
                  </a:lnTo>
                  <a:lnTo>
                    <a:pt x="1513" y="929"/>
                  </a:lnTo>
                  <a:lnTo>
                    <a:pt x="1517" y="960"/>
                  </a:lnTo>
                  <a:lnTo>
                    <a:pt x="1520" y="992"/>
                  </a:lnTo>
                  <a:lnTo>
                    <a:pt x="1522" y="1026"/>
                  </a:lnTo>
                  <a:lnTo>
                    <a:pt x="1525" y="1063"/>
                  </a:lnTo>
                  <a:lnTo>
                    <a:pt x="1526" y="1102"/>
                  </a:lnTo>
                  <a:lnTo>
                    <a:pt x="1526" y="1145"/>
                  </a:lnTo>
                  <a:lnTo>
                    <a:pt x="1526" y="1276"/>
                  </a:lnTo>
                  <a:lnTo>
                    <a:pt x="2229" y="1145"/>
                  </a:lnTo>
                  <a:lnTo>
                    <a:pt x="2229" y="1084"/>
                  </a:lnTo>
                  <a:lnTo>
                    <a:pt x="2227" y="1023"/>
                  </a:lnTo>
                  <a:lnTo>
                    <a:pt x="2226" y="960"/>
                  </a:lnTo>
                  <a:lnTo>
                    <a:pt x="2223" y="897"/>
                  </a:lnTo>
                  <a:lnTo>
                    <a:pt x="2218" y="834"/>
                  </a:lnTo>
                  <a:lnTo>
                    <a:pt x="2214" y="804"/>
                  </a:lnTo>
                  <a:lnTo>
                    <a:pt x="2210" y="772"/>
                  </a:lnTo>
                  <a:lnTo>
                    <a:pt x="2205" y="741"/>
                  </a:lnTo>
                  <a:lnTo>
                    <a:pt x="2200" y="710"/>
                  </a:lnTo>
                  <a:lnTo>
                    <a:pt x="2194" y="678"/>
                  </a:lnTo>
                  <a:lnTo>
                    <a:pt x="2188" y="647"/>
                  </a:lnTo>
                  <a:lnTo>
                    <a:pt x="2180" y="618"/>
                  </a:lnTo>
                  <a:lnTo>
                    <a:pt x="2172" y="587"/>
                  </a:lnTo>
                  <a:lnTo>
                    <a:pt x="2164" y="557"/>
                  </a:lnTo>
                  <a:lnTo>
                    <a:pt x="2153" y="527"/>
                  </a:lnTo>
                  <a:lnTo>
                    <a:pt x="2143" y="499"/>
                  </a:lnTo>
                  <a:lnTo>
                    <a:pt x="2131" y="469"/>
                  </a:lnTo>
                  <a:lnTo>
                    <a:pt x="2117" y="440"/>
                  </a:lnTo>
                  <a:lnTo>
                    <a:pt x="2103" y="413"/>
                  </a:lnTo>
                  <a:lnTo>
                    <a:pt x="2089" y="385"/>
                  </a:lnTo>
                  <a:lnTo>
                    <a:pt x="2072" y="358"/>
                  </a:lnTo>
                  <a:lnTo>
                    <a:pt x="2055" y="331"/>
                  </a:lnTo>
                  <a:lnTo>
                    <a:pt x="2036" y="305"/>
                  </a:lnTo>
                  <a:lnTo>
                    <a:pt x="2017" y="280"/>
                  </a:lnTo>
                  <a:lnTo>
                    <a:pt x="1995" y="255"/>
                  </a:lnTo>
                  <a:lnTo>
                    <a:pt x="1973" y="231"/>
                  </a:lnTo>
                  <a:lnTo>
                    <a:pt x="1950" y="208"/>
                  </a:lnTo>
                  <a:lnTo>
                    <a:pt x="1925" y="185"/>
                  </a:lnTo>
                  <a:lnTo>
                    <a:pt x="1898" y="163"/>
                  </a:lnTo>
                  <a:lnTo>
                    <a:pt x="1879" y="150"/>
                  </a:lnTo>
                  <a:lnTo>
                    <a:pt x="1860" y="136"/>
                  </a:lnTo>
                  <a:lnTo>
                    <a:pt x="1841" y="123"/>
                  </a:lnTo>
                  <a:lnTo>
                    <a:pt x="1821" y="111"/>
                  </a:lnTo>
                  <a:lnTo>
                    <a:pt x="1800" y="100"/>
                  </a:lnTo>
                  <a:lnTo>
                    <a:pt x="1779" y="89"/>
                  </a:lnTo>
                  <a:lnTo>
                    <a:pt x="1758" y="78"/>
                  </a:lnTo>
                  <a:lnTo>
                    <a:pt x="1737" y="69"/>
                  </a:lnTo>
                  <a:lnTo>
                    <a:pt x="1715" y="60"/>
                  </a:lnTo>
                  <a:lnTo>
                    <a:pt x="1693" y="52"/>
                  </a:lnTo>
                  <a:lnTo>
                    <a:pt x="1670" y="44"/>
                  </a:lnTo>
                  <a:lnTo>
                    <a:pt x="1647" y="36"/>
                  </a:lnTo>
                  <a:lnTo>
                    <a:pt x="1624" y="31"/>
                  </a:lnTo>
                  <a:lnTo>
                    <a:pt x="1600" y="24"/>
                  </a:lnTo>
                  <a:lnTo>
                    <a:pt x="1575" y="19"/>
                  </a:lnTo>
                  <a:lnTo>
                    <a:pt x="1550" y="14"/>
                  </a:lnTo>
                  <a:lnTo>
                    <a:pt x="1526" y="11"/>
                  </a:lnTo>
                  <a:lnTo>
                    <a:pt x="1500" y="8"/>
                  </a:lnTo>
                  <a:lnTo>
                    <a:pt x="1474" y="4"/>
                  </a:lnTo>
                  <a:lnTo>
                    <a:pt x="1448" y="2"/>
                  </a:lnTo>
                  <a:lnTo>
                    <a:pt x="1421" y="1"/>
                  </a:lnTo>
                  <a:lnTo>
                    <a:pt x="1394" y="0"/>
                  </a:lnTo>
                  <a:lnTo>
                    <a:pt x="1366" y="0"/>
                  </a:lnTo>
                  <a:lnTo>
                    <a:pt x="1338" y="0"/>
                  </a:lnTo>
                  <a:lnTo>
                    <a:pt x="1311" y="1"/>
                  </a:lnTo>
                  <a:lnTo>
                    <a:pt x="1282" y="3"/>
                  </a:lnTo>
                  <a:lnTo>
                    <a:pt x="1253" y="5"/>
                  </a:lnTo>
                  <a:lnTo>
                    <a:pt x="1224" y="9"/>
                  </a:lnTo>
                  <a:lnTo>
                    <a:pt x="1194" y="12"/>
                  </a:lnTo>
                  <a:lnTo>
                    <a:pt x="1163" y="16"/>
                  </a:lnTo>
                  <a:lnTo>
                    <a:pt x="1132" y="21"/>
                  </a:lnTo>
                  <a:lnTo>
                    <a:pt x="1102" y="26"/>
                  </a:lnTo>
                  <a:lnTo>
                    <a:pt x="1049" y="37"/>
                  </a:lnTo>
                  <a:lnTo>
                    <a:pt x="996" y="51"/>
                  </a:lnTo>
                  <a:lnTo>
                    <a:pt x="944" y="65"/>
                  </a:lnTo>
                  <a:lnTo>
                    <a:pt x="893" y="81"/>
                  </a:lnTo>
                  <a:lnTo>
                    <a:pt x="843" y="100"/>
                  </a:lnTo>
                  <a:lnTo>
                    <a:pt x="794" y="121"/>
                  </a:lnTo>
                  <a:lnTo>
                    <a:pt x="747" y="143"/>
                  </a:lnTo>
                  <a:lnTo>
                    <a:pt x="701" y="167"/>
                  </a:lnTo>
                  <a:lnTo>
                    <a:pt x="655" y="194"/>
                  </a:lnTo>
                  <a:lnTo>
                    <a:pt x="611" y="221"/>
                  </a:lnTo>
                  <a:lnTo>
                    <a:pt x="570" y="251"/>
                  </a:lnTo>
                  <a:lnTo>
                    <a:pt x="528" y="282"/>
                  </a:lnTo>
                  <a:lnTo>
                    <a:pt x="488" y="315"/>
                  </a:lnTo>
                  <a:lnTo>
                    <a:pt x="449" y="350"/>
                  </a:lnTo>
                  <a:lnTo>
                    <a:pt x="431" y="368"/>
                  </a:lnTo>
                  <a:lnTo>
                    <a:pt x="412" y="386"/>
                  </a:lnTo>
                  <a:lnTo>
                    <a:pt x="394" y="405"/>
                  </a:lnTo>
                  <a:lnTo>
                    <a:pt x="377" y="424"/>
                  </a:lnTo>
                  <a:lnTo>
                    <a:pt x="356" y="448"/>
                  </a:lnTo>
                  <a:lnTo>
                    <a:pt x="336" y="472"/>
                  </a:lnTo>
                  <a:lnTo>
                    <a:pt x="316" y="496"/>
                  </a:lnTo>
                  <a:lnTo>
                    <a:pt x="296" y="522"/>
                  </a:lnTo>
                  <a:lnTo>
                    <a:pt x="279" y="548"/>
                  </a:lnTo>
                  <a:lnTo>
                    <a:pt x="261" y="575"/>
                  </a:lnTo>
                  <a:lnTo>
                    <a:pt x="243" y="601"/>
                  </a:lnTo>
                  <a:lnTo>
                    <a:pt x="227" y="629"/>
                  </a:lnTo>
                  <a:lnTo>
                    <a:pt x="212" y="656"/>
                  </a:lnTo>
                  <a:lnTo>
                    <a:pt x="196" y="685"/>
                  </a:lnTo>
                  <a:lnTo>
                    <a:pt x="182" y="714"/>
                  </a:lnTo>
                  <a:lnTo>
                    <a:pt x="167" y="743"/>
                  </a:lnTo>
                  <a:lnTo>
                    <a:pt x="154" y="773"/>
                  </a:lnTo>
                  <a:lnTo>
                    <a:pt x="142" y="804"/>
                  </a:lnTo>
                  <a:lnTo>
                    <a:pt x="130" y="834"/>
                  </a:lnTo>
                  <a:lnTo>
                    <a:pt x="118" y="865"/>
                  </a:lnTo>
                  <a:lnTo>
                    <a:pt x="108" y="897"/>
                  </a:lnTo>
                  <a:lnTo>
                    <a:pt x="98" y="929"/>
                  </a:lnTo>
                  <a:lnTo>
                    <a:pt x="88" y="962"/>
                  </a:lnTo>
                  <a:lnTo>
                    <a:pt x="80" y="995"/>
                  </a:lnTo>
                  <a:lnTo>
                    <a:pt x="72" y="1028"/>
                  </a:lnTo>
                  <a:lnTo>
                    <a:pt x="65" y="1062"/>
                  </a:lnTo>
                  <a:lnTo>
                    <a:pt x="58" y="1097"/>
                  </a:lnTo>
                  <a:lnTo>
                    <a:pt x="53" y="1132"/>
                  </a:lnTo>
                  <a:lnTo>
                    <a:pt x="47" y="1167"/>
                  </a:lnTo>
                  <a:lnTo>
                    <a:pt x="43" y="1202"/>
                  </a:lnTo>
                  <a:lnTo>
                    <a:pt x="39" y="1237"/>
                  </a:lnTo>
                  <a:lnTo>
                    <a:pt x="35" y="1274"/>
                  </a:lnTo>
                  <a:lnTo>
                    <a:pt x="33" y="1310"/>
                  </a:lnTo>
                  <a:lnTo>
                    <a:pt x="32" y="1348"/>
                  </a:lnTo>
                  <a:lnTo>
                    <a:pt x="31" y="1385"/>
                  </a:lnTo>
                  <a:lnTo>
                    <a:pt x="30" y="1422"/>
                  </a:lnTo>
                  <a:lnTo>
                    <a:pt x="31" y="1525"/>
                  </a:lnTo>
                  <a:lnTo>
                    <a:pt x="32" y="1623"/>
                  </a:lnTo>
                  <a:lnTo>
                    <a:pt x="35" y="1716"/>
                  </a:lnTo>
                  <a:lnTo>
                    <a:pt x="40" y="1804"/>
                  </a:lnTo>
                  <a:lnTo>
                    <a:pt x="43" y="1847"/>
                  </a:lnTo>
                  <a:lnTo>
                    <a:pt x="46" y="1888"/>
                  </a:lnTo>
                  <a:lnTo>
                    <a:pt x="50" y="1929"/>
                  </a:lnTo>
                  <a:lnTo>
                    <a:pt x="54" y="1967"/>
                  </a:lnTo>
                  <a:lnTo>
                    <a:pt x="59" y="2006"/>
                  </a:lnTo>
                  <a:lnTo>
                    <a:pt x="65" y="2042"/>
                  </a:lnTo>
                  <a:lnTo>
                    <a:pt x="71" y="2079"/>
                  </a:lnTo>
                  <a:lnTo>
                    <a:pt x="77" y="2113"/>
                  </a:lnTo>
                  <a:lnTo>
                    <a:pt x="85" y="2146"/>
                  </a:lnTo>
                  <a:lnTo>
                    <a:pt x="93" y="2179"/>
                  </a:lnTo>
                  <a:lnTo>
                    <a:pt x="101" y="2210"/>
                  </a:lnTo>
                  <a:lnTo>
                    <a:pt x="110" y="2239"/>
                  </a:lnTo>
                  <a:lnTo>
                    <a:pt x="120" y="2269"/>
                  </a:lnTo>
                  <a:lnTo>
                    <a:pt x="131" y="2297"/>
                  </a:lnTo>
                  <a:lnTo>
                    <a:pt x="142" y="2323"/>
                  </a:lnTo>
                  <a:lnTo>
                    <a:pt x="155" y="2349"/>
                  </a:lnTo>
                  <a:lnTo>
                    <a:pt x="167" y="2374"/>
                  </a:lnTo>
                  <a:lnTo>
                    <a:pt x="182" y="2397"/>
                  </a:lnTo>
                  <a:lnTo>
                    <a:pt x="197" y="2420"/>
                  </a:lnTo>
                  <a:lnTo>
                    <a:pt x="213" y="2441"/>
                  </a:lnTo>
                  <a:lnTo>
                    <a:pt x="229" y="2461"/>
                  </a:lnTo>
                  <a:lnTo>
                    <a:pt x="247" y="2480"/>
                  </a:lnTo>
                  <a:lnTo>
                    <a:pt x="264" y="2498"/>
                  </a:lnTo>
                  <a:lnTo>
                    <a:pt x="284" y="2516"/>
                  </a:lnTo>
                  <a:lnTo>
                    <a:pt x="301" y="2528"/>
                  </a:lnTo>
                  <a:lnTo>
                    <a:pt x="317" y="2540"/>
                  </a:lnTo>
                  <a:lnTo>
                    <a:pt x="335" y="2551"/>
                  </a:lnTo>
                  <a:lnTo>
                    <a:pt x="354" y="2562"/>
                  </a:lnTo>
                  <a:lnTo>
                    <a:pt x="372" y="2572"/>
                  </a:lnTo>
                  <a:lnTo>
                    <a:pt x="392" y="2582"/>
                  </a:lnTo>
                  <a:lnTo>
                    <a:pt x="412" y="2591"/>
                  </a:lnTo>
                  <a:lnTo>
                    <a:pt x="434" y="2598"/>
                  </a:lnTo>
                  <a:lnTo>
                    <a:pt x="456" y="2605"/>
                  </a:lnTo>
                  <a:lnTo>
                    <a:pt x="478" y="2613"/>
                  </a:lnTo>
                  <a:lnTo>
                    <a:pt x="502" y="2618"/>
                  </a:lnTo>
                  <a:lnTo>
                    <a:pt x="527" y="2624"/>
                  </a:lnTo>
                  <a:lnTo>
                    <a:pt x="552" y="2628"/>
                  </a:lnTo>
                  <a:lnTo>
                    <a:pt x="577" y="2632"/>
                  </a:lnTo>
                  <a:lnTo>
                    <a:pt x="604" y="2636"/>
                  </a:lnTo>
                  <a:lnTo>
                    <a:pt x="631" y="2638"/>
                  </a:lnTo>
                  <a:lnTo>
                    <a:pt x="660" y="2640"/>
                  </a:lnTo>
                  <a:lnTo>
                    <a:pt x="690" y="2641"/>
                  </a:lnTo>
                  <a:lnTo>
                    <a:pt x="719" y="2642"/>
                  </a:lnTo>
                  <a:lnTo>
                    <a:pt x="750" y="2642"/>
                  </a:lnTo>
                  <a:lnTo>
                    <a:pt x="782" y="2641"/>
                  </a:lnTo>
                  <a:lnTo>
                    <a:pt x="814" y="2640"/>
                  </a:lnTo>
                  <a:lnTo>
                    <a:pt x="848" y="2639"/>
                  </a:lnTo>
                  <a:lnTo>
                    <a:pt x="882" y="2636"/>
                  </a:lnTo>
                  <a:lnTo>
                    <a:pt x="954" y="2629"/>
                  </a:lnTo>
                  <a:lnTo>
                    <a:pt x="1028" y="2619"/>
                  </a:lnTo>
                  <a:lnTo>
                    <a:pt x="1107" y="2607"/>
                  </a:lnTo>
                  <a:lnTo>
                    <a:pt x="1189" y="2592"/>
                  </a:lnTo>
                  <a:lnTo>
                    <a:pt x="1210" y="2588"/>
                  </a:lnTo>
                  <a:lnTo>
                    <a:pt x="1228" y="2586"/>
                  </a:lnTo>
                  <a:lnTo>
                    <a:pt x="1247" y="2585"/>
                  </a:lnTo>
                  <a:lnTo>
                    <a:pt x="1266" y="2584"/>
                  </a:lnTo>
                  <a:lnTo>
                    <a:pt x="1282" y="2585"/>
                  </a:lnTo>
                  <a:lnTo>
                    <a:pt x="1300" y="2585"/>
                  </a:lnTo>
                  <a:lnTo>
                    <a:pt x="1315" y="2587"/>
                  </a:lnTo>
                  <a:lnTo>
                    <a:pt x="1331" y="2589"/>
                  </a:lnTo>
                  <a:lnTo>
                    <a:pt x="1346" y="2593"/>
                  </a:lnTo>
                  <a:lnTo>
                    <a:pt x="1361" y="2597"/>
                  </a:lnTo>
                  <a:lnTo>
                    <a:pt x="1374" y="2602"/>
                  </a:lnTo>
                  <a:lnTo>
                    <a:pt x="1387" y="2607"/>
                  </a:lnTo>
                  <a:lnTo>
                    <a:pt x="1400" y="2614"/>
                  </a:lnTo>
                  <a:lnTo>
                    <a:pt x="1411" y="2620"/>
                  </a:lnTo>
                  <a:lnTo>
                    <a:pt x="1423" y="2628"/>
                  </a:lnTo>
                  <a:lnTo>
                    <a:pt x="1434" y="2637"/>
                  </a:lnTo>
                  <a:lnTo>
                    <a:pt x="1443" y="2646"/>
                  </a:lnTo>
                  <a:lnTo>
                    <a:pt x="1452" y="2654"/>
                  </a:lnTo>
                  <a:lnTo>
                    <a:pt x="1461" y="2664"/>
                  </a:lnTo>
                  <a:lnTo>
                    <a:pt x="1468" y="2674"/>
                  </a:lnTo>
                  <a:lnTo>
                    <a:pt x="1475" y="2685"/>
                  </a:lnTo>
                  <a:lnTo>
                    <a:pt x="1482" y="2696"/>
                  </a:lnTo>
                  <a:lnTo>
                    <a:pt x="1488" y="2707"/>
                  </a:lnTo>
                  <a:lnTo>
                    <a:pt x="1494" y="2719"/>
                  </a:lnTo>
                  <a:lnTo>
                    <a:pt x="1504" y="2746"/>
                  </a:lnTo>
                  <a:lnTo>
                    <a:pt x="1513" y="2772"/>
                  </a:lnTo>
                  <a:lnTo>
                    <a:pt x="1519" y="2801"/>
                  </a:lnTo>
                  <a:lnTo>
                    <a:pt x="1525" y="2832"/>
                  </a:lnTo>
                  <a:lnTo>
                    <a:pt x="1529" y="2864"/>
                  </a:lnTo>
                  <a:lnTo>
                    <a:pt x="1532" y="2897"/>
                  </a:lnTo>
                  <a:lnTo>
                    <a:pt x="1535" y="2931"/>
                  </a:lnTo>
                  <a:lnTo>
                    <a:pt x="1536" y="2966"/>
                  </a:lnTo>
                  <a:lnTo>
                    <a:pt x="1538" y="3040"/>
                  </a:lnTo>
                  <a:lnTo>
                    <a:pt x="1538" y="3118"/>
                  </a:lnTo>
                  <a:lnTo>
                    <a:pt x="1538" y="3177"/>
                  </a:lnTo>
                  <a:lnTo>
                    <a:pt x="1536" y="3235"/>
                  </a:lnTo>
                  <a:lnTo>
                    <a:pt x="1533" y="3288"/>
                  </a:lnTo>
                  <a:lnTo>
                    <a:pt x="1530" y="3338"/>
                  </a:lnTo>
                  <a:lnTo>
                    <a:pt x="1527" y="3385"/>
                  </a:lnTo>
                  <a:lnTo>
                    <a:pt x="1521" y="3430"/>
                  </a:lnTo>
                  <a:lnTo>
                    <a:pt x="1515" y="3470"/>
                  </a:lnTo>
                  <a:lnTo>
                    <a:pt x="1508" y="3509"/>
                  </a:lnTo>
                  <a:lnTo>
                    <a:pt x="1500" y="3545"/>
                  </a:lnTo>
                  <a:lnTo>
                    <a:pt x="1491" y="3578"/>
                  </a:lnTo>
                  <a:lnTo>
                    <a:pt x="1481" y="3609"/>
                  </a:lnTo>
                  <a:lnTo>
                    <a:pt x="1470" y="3637"/>
                  </a:lnTo>
                  <a:lnTo>
                    <a:pt x="1456" y="3663"/>
                  </a:lnTo>
                  <a:lnTo>
                    <a:pt x="1443" y="3687"/>
                  </a:lnTo>
                  <a:lnTo>
                    <a:pt x="1429" y="3708"/>
                  </a:lnTo>
                  <a:lnTo>
                    <a:pt x="1412" y="3728"/>
                  </a:lnTo>
                  <a:lnTo>
                    <a:pt x="1398" y="3743"/>
                  </a:lnTo>
                  <a:lnTo>
                    <a:pt x="1381" y="3758"/>
                  </a:lnTo>
                  <a:lnTo>
                    <a:pt x="1365" y="3772"/>
                  </a:lnTo>
                  <a:lnTo>
                    <a:pt x="1348" y="3784"/>
                  </a:lnTo>
                  <a:lnTo>
                    <a:pt x="1330" y="3796"/>
                  </a:lnTo>
                  <a:lnTo>
                    <a:pt x="1311" y="3806"/>
                  </a:lnTo>
                  <a:lnTo>
                    <a:pt x="1292" y="3816"/>
                  </a:lnTo>
                  <a:lnTo>
                    <a:pt x="1271" y="3825"/>
                  </a:lnTo>
                  <a:lnTo>
                    <a:pt x="1250" y="3832"/>
                  </a:lnTo>
                  <a:lnTo>
                    <a:pt x="1228" y="3839"/>
                  </a:lnTo>
                  <a:lnTo>
                    <a:pt x="1206" y="3845"/>
                  </a:lnTo>
                  <a:lnTo>
                    <a:pt x="1182" y="3850"/>
                  </a:lnTo>
                  <a:lnTo>
                    <a:pt x="1158" y="3853"/>
                  </a:lnTo>
                  <a:lnTo>
                    <a:pt x="1132" y="3857"/>
                  </a:lnTo>
                  <a:lnTo>
                    <a:pt x="1107" y="3858"/>
                  </a:lnTo>
                  <a:lnTo>
                    <a:pt x="1080" y="3859"/>
                  </a:lnTo>
                  <a:lnTo>
                    <a:pt x="1058" y="3859"/>
                  </a:lnTo>
                  <a:lnTo>
                    <a:pt x="1036" y="3859"/>
                  </a:lnTo>
                  <a:lnTo>
                    <a:pt x="1015" y="3858"/>
                  </a:lnTo>
                  <a:lnTo>
                    <a:pt x="994" y="3856"/>
                  </a:lnTo>
                  <a:lnTo>
                    <a:pt x="974" y="3852"/>
                  </a:lnTo>
                  <a:lnTo>
                    <a:pt x="955" y="3848"/>
                  </a:lnTo>
                  <a:lnTo>
                    <a:pt x="936" y="3844"/>
                  </a:lnTo>
                  <a:lnTo>
                    <a:pt x="918" y="3839"/>
                  </a:lnTo>
                  <a:lnTo>
                    <a:pt x="901" y="3832"/>
                  </a:lnTo>
                  <a:lnTo>
                    <a:pt x="885" y="3826"/>
                  </a:lnTo>
                  <a:lnTo>
                    <a:pt x="869" y="3819"/>
                  </a:lnTo>
                  <a:lnTo>
                    <a:pt x="855" y="3812"/>
                  </a:lnTo>
                  <a:lnTo>
                    <a:pt x="841" y="3803"/>
                  </a:lnTo>
                  <a:lnTo>
                    <a:pt x="828" y="3794"/>
                  </a:lnTo>
                  <a:lnTo>
                    <a:pt x="816" y="3784"/>
                  </a:lnTo>
                  <a:lnTo>
                    <a:pt x="806" y="3773"/>
                  </a:lnTo>
                  <a:lnTo>
                    <a:pt x="794" y="3760"/>
                  </a:lnTo>
                  <a:lnTo>
                    <a:pt x="783" y="3746"/>
                  </a:lnTo>
                  <a:lnTo>
                    <a:pt x="772" y="3731"/>
                  </a:lnTo>
                  <a:lnTo>
                    <a:pt x="762" y="3714"/>
                  </a:lnTo>
                  <a:lnTo>
                    <a:pt x="752" y="3695"/>
                  </a:lnTo>
                  <a:lnTo>
                    <a:pt x="745" y="3675"/>
                  </a:lnTo>
                  <a:lnTo>
                    <a:pt x="737" y="3652"/>
                  </a:lnTo>
                  <a:lnTo>
                    <a:pt x="729" y="3627"/>
                  </a:lnTo>
                  <a:lnTo>
                    <a:pt x="723" y="3599"/>
                  </a:lnTo>
                  <a:lnTo>
                    <a:pt x="717" y="3567"/>
                  </a:lnTo>
                  <a:lnTo>
                    <a:pt x="713" y="3533"/>
                  </a:lnTo>
                  <a:lnTo>
                    <a:pt x="709" y="3496"/>
                  </a:lnTo>
                  <a:lnTo>
                    <a:pt x="706" y="3454"/>
                  </a:lnTo>
                  <a:lnTo>
                    <a:pt x="704" y="3408"/>
                  </a:lnTo>
                  <a:lnTo>
                    <a:pt x="703" y="3358"/>
                  </a:lnTo>
                  <a:lnTo>
                    <a:pt x="702" y="3304"/>
                  </a:lnTo>
                  <a:lnTo>
                    <a:pt x="702" y="3122"/>
                  </a:lnTo>
                  <a:lnTo>
                    <a:pt x="0" y="3267"/>
                  </a:lnTo>
                  <a:lnTo>
                    <a:pt x="1" y="3344"/>
                  </a:lnTo>
                  <a:lnTo>
                    <a:pt x="3" y="3417"/>
                  </a:lnTo>
                  <a:lnTo>
                    <a:pt x="8" y="3489"/>
                  </a:lnTo>
                  <a:lnTo>
                    <a:pt x="14" y="3558"/>
                  </a:lnTo>
                  <a:lnTo>
                    <a:pt x="18" y="3592"/>
                  </a:lnTo>
                  <a:lnTo>
                    <a:pt x="22" y="3627"/>
                  </a:lnTo>
                  <a:lnTo>
                    <a:pt x="28" y="3659"/>
                  </a:lnTo>
                  <a:lnTo>
                    <a:pt x="33" y="3692"/>
                  </a:lnTo>
                  <a:lnTo>
                    <a:pt x="39" y="3723"/>
                  </a:lnTo>
                  <a:lnTo>
                    <a:pt x="45" y="3754"/>
                  </a:lnTo>
                  <a:lnTo>
                    <a:pt x="53" y="3785"/>
                  </a:lnTo>
                  <a:lnTo>
                    <a:pt x="62" y="3816"/>
                  </a:lnTo>
                  <a:lnTo>
                    <a:pt x="71" y="3846"/>
                  </a:lnTo>
                  <a:lnTo>
                    <a:pt x="80" y="3874"/>
                  </a:lnTo>
                  <a:lnTo>
                    <a:pt x="90" y="3904"/>
                  </a:lnTo>
                  <a:lnTo>
                    <a:pt x="102" y="3932"/>
                  </a:lnTo>
                  <a:lnTo>
                    <a:pt x="115" y="3960"/>
                  </a:lnTo>
                  <a:lnTo>
                    <a:pt x="127" y="3988"/>
                  </a:lnTo>
                  <a:lnTo>
                    <a:pt x="141" y="4014"/>
                  </a:lnTo>
                  <a:lnTo>
                    <a:pt x="156" y="4042"/>
                  </a:lnTo>
                  <a:lnTo>
                    <a:pt x="172" y="4067"/>
                  </a:lnTo>
                  <a:lnTo>
                    <a:pt x="188" y="4093"/>
                  </a:lnTo>
                  <a:lnTo>
                    <a:pt x="207" y="4119"/>
                  </a:lnTo>
                  <a:lnTo>
                    <a:pt x="226" y="4144"/>
                  </a:lnTo>
                  <a:lnTo>
                    <a:pt x="246" y="4168"/>
                  </a:lnTo>
                  <a:lnTo>
                    <a:pt x="267" y="4193"/>
                  </a:lnTo>
                  <a:lnTo>
                    <a:pt x="289" y="4217"/>
                  </a:lnTo>
                  <a:lnTo>
                    <a:pt x="312" y="4240"/>
                  </a:lnTo>
                  <a:lnTo>
                    <a:pt x="332" y="4259"/>
                  </a:lnTo>
                  <a:lnTo>
                    <a:pt x="351" y="4276"/>
                  </a:lnTo>
                  <a:lnTo>
                    <a:pt x="371" y="4294"/>
                  </a:lnTo>
                  <a:lnTo>
                    <a:pt x="393" y="4310"/>
                  </a:lnTo>
                  <a:lnTo>
                    <a:pt x="414" y="4327"/>
                  </a:lnTo>
                  <a:lnTo>
                    <a:pt x="436" y="4342"/>
                  </a:lnTo>
                  <a:lnTo>
                    <a:pt x="459" y="4357"/>
                  </a:lnTo>
                  <a:lnTo>
                    <a:pt x="483" y="4371"/>
                  </a:lnTo>
                  <a:lnTo>
                    <a:pt x="506" y="4385"/>
                  </a:lnTo>
                  <a:lnTo>
                    <a:pt x="530" y="4397"/>
                  </a:lnTo>
                  <a:lnTo>
                    <a:pt x="555" y="4411"/>
                  </a:lnTo>
                  <a:lnTo>
                    <a:pt x="581" y="4422"/>
                  </a:lnTo>
                  <a:lnTo>
                    <a:pt x="606" y="4433"/>
                  </a:lnTo>
                  <a:lnTo>
                    <a:pt x="632" y="4444"/>
                  </a:lnTo>
                  <a:lnTo>
                    <a:pt x="659" y="4453"/>
                  </a:lnTo>
                  <a:lnTo>
                    <a:pt x="685" y="4462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7404101" y="2341563"/>
              <a:ext cx="941388" cy="2679700"/>
            </a:xfrm>
            <a:custGeom>
              <a:avLst/>
              <a:gdLst>
                <a:gd name="T0" fmla="*/ 846 w 3557"/>
                <a:gd name="T1" fmla="*/ 1970 h 10129"/>
                <a:gd name="T2" fmla="*/ 873 w 3557"/>
                <a:gd name="T3" fmla="*/ 1961 h 10129"/>
                <a:gd name="T4" fmla="*/ 3557 w 3557"/>
                <a:gd name="T5" fmla="*/ 1021 h 10129"/>
                <a:gd name="T6" fmla="*/ 3557 w 3557"/>
                <a:gd name="T7" fmla="*/ 0 h 10129"/>
                <a:gd name="T8" fmla="*/ 0 w 3557"/>
                <a:gd name="T9" fmla="*/ 1269 h 10129"/>
                <a:gd name="T10" fmla="*/ 0 w 3557"/>
                <a:gd name="T11" fmla="*/ 10129 h 10129"/>
                <a:gd name="T12" fmla="*/ 3557 w 3557"/>
                <a:gd name="T13" fmla="*/ 10129 h 10129"/>
                <a:gd name="T14" fmla="*/ 3557 w 3557"/>
                <a:gd name="T15" fmla="*/ 9249 h 10129"/>
                <a:gd name="T16" fmla="*/ 846 w 3557"/>
                <a:gd name="T17" fmla="*/ 9245 h 10129"/>
                <a:gd name="T18" fmla="*/ 846 w 3557"/>
                <a:gd name="T19" fmla="*/ 7367 h 10129"/>
                <a:gd name="T20" fmla="*/ 846 w 3557"/>
                <a:gd name="T21" fmla="*/ 5873 h 10129"/>
                <a:gd name="T22" fmla="*/ 867 w 3557"/>
                <a:gd name="T23" fmla="*/ 5868 h 10129"/>
                <a:gd name="T24" fmla="*/ 3210 w 3557"/>
                <a:gd name="T25" fmla="*/ 5368 h 10129"/>
                <a:gd name="T26" fmla="*/ 3210 w 3557"/>
                <a:gd name="T27" fmla="*/ 4391 h 10129"/>
                <a:gd name="T28" fmla="*/ 846 w 3557"/>
                <a:gd name="T29" fmla="*/ 4898 h 10129"/>
                <a:gd name="T30" fmla="*/ 846 w 3557"/>
                <a:gd name="T31" fmla="*/ 1970 h 10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57" h="10129">
                  <a:moveTo>
                    <a:pt x="846" y="1970"/>
                  </a:moveTo>
                  <a:lnTo>
                    <a:pt x="873" y="1961"/>
                  </a:lnTo>
                  <a:lnTo>
                    <a:pt x="3557" y="1021"/>
                  </a:lnTo>
                  <a:lnTo>
                    <a:pt x="3557" y="0"/>
                  </a:lnTo>
                  <a:lnTo>
                    <a:pt x="0" y="1269"/>
                  </a:lnTo>
                  <a:lnTo>
                    <a:pt x="0" y="10129"/>
                  </a:lnTo>
                  <a:lnTo>
                    <a:pt x="3557" y="10129"/>
                  </a:lnTo>
                  <a:lnTo>
                    <a:pt x="3557" y="9249"/>
                  </a:lnTo>
                  <a:lnTo>
                    <a:pt x="846" y="9245"/>
                  </a:lnTo>
                  <a:lnTo>
                    <a:pt x="846" y="7367"/>
                  </a:lnTo>
                  <a:lnTo>
                    <a:pt x="846" y="5873"/>
                  </a:lnTo>
                  <a:lnTo>
                    <a:pt x="867" y="5868"/>
                  </a:lnTo>
                  <a:lnTo>
                    <a:pt x="3210" y="5368"/>
                  </a:lnTo>
                  <a:lnTo>
                    <a:pt x="3210" y="4391"/>
                  </a:lnTo>
                  <a:lnTo>
                    <a:pt x="846" y="4898"/>
                  </a:lnTo>
                  <a:lnTo>
                    <a:pt x="846" y="1970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3848101" y="1098550"/>
              <a:ext cx="1435100" cy="2578100"/>
            </a:xfrm>
            <a:custGeom>
              <a:avLst/>
              <a:gdLst>
                <a:gd name="T0" fmla="*/ 875 w 5425"/>
                <a:gd name="T1" fmla="*/ 9433 h 9743"/>
                <a:gd name="T2" fmla="*/ 875 w 5425"/>
                <a:gd name="T3" fmla="*/ 2699 h 9743"/>
                <a:gd name="T4" fmla="*/ 925 w 5425"/>
                <a:gd name="T5" fmla="*/ 2688 h 9743"/>
                <a:gd name="T6" fmla="*/ 2324 w 5425"/>
                <a:gd name="T7" fmla="*/ 5826 h 9743"/>
                <a:gd name="T8" fmla="*/ 3053 w 5425"/>
                <a:gd name="T9" fmla="*/ 5636 h 9743"/>
                <a:gd name="T10" fmla="*/ 4491 w 5425"/>
                <a:gd name="T11" fmla="*/ 2613 h 9743"/>
                <a:gd name="T12" fmla="*/ 4541 w 5425"/>
                <a:gd name="T13" fmla="*/ 2624 h 9743"/>
                <a:gd name="T14" fmla="*/ 4541 w 5425"/>
                <a:gd name="T15" fmla="*/ 8135 h 9743"/>
                <a:gd name="T16" fmla="*/ 5425 w 5425"/>
                <a:gd name="T17" fmla="*/ 7823 h 9743"/>
                <a:gd name="T18" fmla="*/ 5425 w 5425"/>
                <a:gd name="T19" fmla="*/ 0 h 9743"/>
                <a:gd name="T20" fmla="*/ 4673 w 5425"/>
                <a:gd name="T21" fmla="*/ 0 h 9743"/>
                <a:gd name="T22" fmla="*/ 2778 w 5425"/>
                <a:gd name="T23" fmla="*/ 4480 h 9743"/>
                <a:gd name="T24" fmla="*/ 2619 w 5425"/>
                <a:gd name="T25" fmla="*/ 4514 h 9743"/>
                <a:gd name="T26" fmla="*/ 742 w 5425"/>
                <a:gd name="T27" fmla="*/ 0 h 9743"/>
                <a:gd name="T28" fmla="*/ 0 w 5425"/>
                <a:gd name="T29" fmla="*/ 0 h 9743"/>
                <a:gd name="T30" fmla="*/ 0 w 5425"/>
                <a:gd name="T31" fmla="*/ 9743 h 9743"/>
                <a:gd name="T32" fmla="*/ 875 w 5425"/>
                <a:gd name="T33" fmla="*/ 9433 h 9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5" h="9743">
                  <a:moveTo>
                    <a:pt x="875" y="9433"/>
                  </a:moveTo>
                  <a:lnTo>
                    <a:pt x="875" y="2699"/>
                  </a:lnTo>
                  <a:lnTo>
                    <a:pt x="925" y="2688"/>
                  </a:lnTo>
                  <a:lnTo>
                    <a:pt x="2324" y="5826"/>
                  </a:lnTo>
                  <a:lnTo>
                    <a:pt x="3053" y="5636"/>
                  </a:lnTo>
                  <a:lnTo>
                    <a:pt x="4491" y="2613"/>
                  </a:lnTo>
                  <a:lnTo>
                    <a:pt x="4541" y="2624"/>
                  </a:lnTo>
                  <a:lnTo>
                    <a:pt x="4541" y="8135"/>
                  </a:lnTo>
                  <a:lnTo>
                    <a:pt x="5425" y="7823"/>
                  </a:lnTo>
                  <a:lnTo>
                    <a:pt x="5425" y="0"/>
                  </a:lnTo>
                  <a:lnTo>
                    <a:pt x="4673" y="0"/>
                  </a:lnTo>
                  <a:lnTo>
                    <a:pt x="2778" y="4480"/>
                  </a:lnTo>
                  <a:lnTo>
                    <a:pt x="2619" y="4514"/>
                  </a:lnTo>
                  <a:lnTo>
                    <a:pt x="742" y="0"/>
                  </a:lnTo>
                  <a:lnTo>
                    <a:pt x="0" y="0"/>
                  </a:lnTo>
                  <a:lnTo>
                    <a:pt x="0" y="9743"/>
                  </a:lnTo>
                  <a:lnTo>
                    <a:pt x="875" y="9433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513388" y="1098550"/>
              <a:ext cx="803275" cy="1987550"/>
            </a:xfrm>
            <a:custGeom>
              <a:avLst/>
              <a:gdLst>
                <a:gd name="T0" fmla="*/ 3034 w 3034"/>
                <a:gd name="T1" fmla="*/ 6440 h 7514"/>
                <a:gd name="T2" fmla="*/ 3034 w 3034"/>
                <a:gd name="T3" fmla="*/ 5644 h 7514"/>
                <a:gd name="T4" fmla="*/ 904 w 3034"/>
                <a:gd name="T5" fmla="*/ 6353 h 7514"/>
                <a:gd name="T6" fmla="*/ 904 w 3034"/>
                <a:gd name="T7" fmla="*/ 4025 h 7514"/>
                <a:gd name="T8" fmla="*/ 2720 w 3034"/>
                <a:gd name="T9" fmla="*/ 3602 h 7514"/>
                <a:gd name="T10" fmla="*/ 2720 w 3034"/>
                <a:gd name="T11" fmla="*/ 2777 h 7514"/>
                <a:gd name="T12" fmla="*/ 904 w 3034"/>
                <a:gd name="T13" fmla="*/ 3136 h 7514"/>
                <a:gd name="T14" fmla="*/ 904 w 3034"/>
                <a:gd name="T15" fmla="*/ 789 h 7514"/>
                <a:gd name="T16" fmla="*/ 3034 w 3034"/>
                <a:gd name="T17" fmla="*/ 789 h 7514"/>
                <a:gd name="T18" fmla="*/ 3034 w 3034"/>
                <a:gd name="T19" fmla="*/ 0 h 7514"/>
                <a:gd name="T20" fmla="*/ 0 w 3034"/>
                <a:gd name="T21" fmla="*/ 0 h 7514"/>
                <a:gd name="T22" fmla="*/ 0 w 3034"/>
                <a:gd name="T23" fmla="*/ 7514 h 7514"/>
                <a:gd name="T24" fmla="*/ 3034 w 3034"/>
                <a:gd name="T25" fmla="*/ 6440 h 7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4" h="7514">
                  <a:moveTo>
                    <a:pt x="3034" y="6440"/>
                  </a:moveTo>
                  <a:lnTo>
                    <a:pt x="3034" y="5644"/>
                  </a:lnTo>
                  <a:lnTo>
                    <a:pt x="904" y="6353"/>
                  </a:lnTo>
                  <a:lnTo>
                    <a:pt x="904" y="4025"/>
                  </a:lnTo>
                  <a:lnTo>
                    <a:pt x="2720" y="3602"/>
                  </a:lnTo>
                  <a:lnTo>
                    <a:pt x="2720" y="2777"/>
                  </a:lnTo>
                  <a:lnTo>
                    <a:pt x="904" y="3136"/>
                  </a:lnTo>
                  <a:lnTo>
                    <a:pt x="904" y="789"/>
                  </a:lnTo>
                  <a:lnTo>
                    <a:pt x="3034" y="789"/>
                  </a:lnTo>
                  <a:lnTo>
                    <a:pt x="3034" y="0"/>
                  </a:lnTo>
                  <a:lnTo>
                    <a:pt x="0" y="0"/>
                  </a:lnTo>
                  <a:lnTo>
                    <a:pt x="0" y="7514"/>
                  </a:lnTo>
                  <a:lnTo>
                    <a:pt x="3034" y="6440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480176" y="1098550"/>
              <a:ext cx="769938" cy="1646238"/>
            </a:xfrm>
            <a:custGeom>
              <a:avLst/>
              <a:gdLst>
                <a:gd name="T0" fmla="*/ 1048 w 2908"/>
                <a:gd name="T1" fmla="*/ 781 h 6221"/>
                <a:gd name="T2" fmla="*/ 1240 w 2908"/>
                <a:gd name="T3" fmla="*/ 788 h 6221"/>
                <a:gd name="T4" fmla="*/ 1408 w 2908"/>
                <a:gd name="T5" fmla="*/ 804 h 6221"/>
                <a:gd name="T6" fmla="*/ 1553 w 2908"/>
                <a:gd name="T7" fmla="*/ 827 h 6221"/>
                <a:gd name="T8" fmla="*/ 1678 w 2908"/>
                <a:gd name="T9" fmla="*/ 860 h 6221"/>
                <a:gd name="T10" fmla="*/ 1785 w 2908"/>
                <a:gd name="T11" fmla="*/ 903 h 6221"/>
                <a:gd name="T12" fmla="*/ 1874 w 2908"/>
                <a:gd name="T13" fmla="*/ 955 h 6221"/>
                <a:gd name="T14" fmla="*/ 1949 w 2908"/>
                <a:gd name="T15" fmla="*/ 1017 h 6221"/>
                <a:gd name="T16" fmla="*/ 2025 w 2908"/>
                <a:gd name="T17" fmla="*/ 1112 h 6221"/>
                <a:gd name="T18" fmla="*/ 2082 w 2908"/>
                <a:gd name="T19" fmla="*/ 1225 h 6221"/>
                <a:gd name="T20" fmla="*/ 2122 w 2908"/>
                <a:gd name="T21" fmla="*/ 1359 h 6221"/>
                <a:gd name="T22" fmla="*/ 2148 w 2908"/>
                <a:gd name="T23" fmla="*/ 1512 h 6221"/>
                <a:gd name="T24" fmla="*/ 2164 w 2908"/>
                <a:gd name="T25" fmla="*/ 1687 h 6221"/>
                <a:gd name="T26" fmla="*/ 2171 w 2908"/>
                <a:gd name="T27" fmla="*/ 2105 h 6221"/>
                <a:gd name="T28" fmla="*/ 2169 w 2908"/>
                <a:gd name="T29" fmla="*/ 2443 h 6221"/>
                <a:gd name="T30" fmla="*/ 2168 w 2908"/>
                <a:gd name="T31" fmla="*/ 2639 h 6221"/>
                <a:gd name="T32" fmla="*/ 2167 w 2908"/>
                <a:gd name="T33" fmla="*/ 3017 h 6221"/>
                <a:gd name="T34" fmla="*/ 2155 w 2908"/>
                <a:gd name="T35" fmla="*/ 3496 h 6221"/>
                <a:gd name="T36" fmla="*/ 2116 w 2908"/>
                <a:gd name="T37" fmla="*/ 3890 h 6221"/>
                <a:gd name="T38" fmla="*/ 2039 w 2908"/>
                <a:gd name="T39" fmla="*/ 4212 h 6221"/>
                <a:gd name="T40" fmla="*/ 1909 w 2908"/>
                <a:gd name="T41" fmla="*/ 4477 h 6221"/>
                <a:gd name="T42" fmla="*/ 1712 w 2908"/>
                <a:gd name="T43" fmla="*/ 4696 h 6221"/>
                <a:gd name="T44" fmla="*/ 1434 w 2908"/>
                <a:gd name="T45" fmla="*/ 4884 h 6221"/>
                <a:gd name="T46" fmla="*/ 1063 w 2908"/>
                <a:gd name="T47" fmla="*/ 5052 h 6221"/>
                <a:gd name="T48" fmla="*/ 803 w 2908"/>
                <a:gd name="T49" fmla="*/ 781 h 6221"/>
                <a:gd name="T50" fmla="*/ 2068 w 2908"/>
                <a:gd name="T51" fmla="*/ 5463 h 6221"/>
                <a:gd name="T52" fmla="*/ 2241 w 2908"/>
                <a:gd name="T53" fmla="*/ 5342 h 6221"/>
                <a:gd name="T54" fmla="*/ 2407 w 2908"/>
                <a:gd name="T55" fmla="*/ 5186 h 6221"/>
                <a:gd name="T56" fmla="*/ 2560 w 2908"/>
                <a:gd name="T57" fmla="*/ 4986 h 6221"/>
                <a:gd name="T58" fmla="*/ 2693 w 2908"/>
                <a:gd name="T59" fmla="*/ 4739 h 6221"/>
                <a:gd name="T60" fmla="*/ 2799 w 2908"/>
                <a:gd name="T61" fmla="*/ 4435 h 6221"/>
                <a:gd name="T62" fmla="*/ 2873 w 2908"/>
                <a:gd name="T63" fmla="*/ 4069 h 6221"/>
                <a:gd name="T64" fmla="*/ 2907 w 2908"/>
                <a:gd name="T65" fmla="*/ 3636 h 6221"/>
                <a:gd name="T66" fmla="*/ 2899 w 2908"/>
                <a:gd name="T67" fmla="*/ 1622 h 6221"/>
                <a:gd name="T68" fmla="*/ 2876 w 2908"/>
                <a:gd name="T69" fmla="*/ 1395 h 6221"/>
                <a:gd name="T70" fmla="*/ 2845 w 2908"/>
                <a:gd name="T71" fmla="*/ 1195 h 6221"/>
                <a:gd name="T72" fmla="*/ 2806 w 2908"/>
                <a:gd name="T73" fmla="*/ 1020 h 6221"/>
                <a:gd name="T74" fmla="*/ 2756 w 2908"/>
                <a:gd name="T75" fmla="*/ 864 h 6221"/>
                <a:gd name="T76" fmla="*/ 2697 w 2908"/>
                <a:gd name="T77" fmla="*/ 727 h 6221"/>
                <a:gd name="T78" fmla="*/ 2624 w 2908"/>
                <a:gd name="T79" fmla="*/ 602 h 6221"/>
                <a:gd name="T80" fmla="*/ 2539 w 2908"/>
                <a:gd name="T81" fmla="*/ 489 h 6221"/>
                <a:gd name="T82" fmla="*/ 2465 w 2908"/>
                <a:gd name="T83" fmla="*/ 408 h 6221"/>
                <a:gd name="T84" fmla="*/ 2362 w 2908"/>
                <a:gd name="T85" fmla="*/ 308 h 6221"/>
                <a:gd name="T86" fmla="*/ 2248 w 2908"/>
                <a:gd name="T87" fmla="*/ 224 h 6221"/>
                <a:gd name="T88" fmla="*/ 2127 w 2908"/>
                <a:gd name="T89" fmla="*/ 152 h 6221"/>
                <a:gd name="T90" fmla="*/ 1997 w 2908"/>
                <a:gd name="T91" fmla="*/ 95 h 6221"/>
                <a:gd name="T92" fmla="*/ 1857 w 2908"/>
                <a:gd name="T93" fmla="*/ 51 h 6221"/>
                <a:gd name="T94" fmla="*/ 1710 w 2908"/>
                <a:gd name="T95" fmla="*/ 21 h 6221"/>
                <a:gd name="T96" fmla="*/ 1552 w 2908"/>
                <a:gd name="T97" fmla="*/ 3 h 6221"/>
                <a:gd name="T98" fmla="*/ 0 w 2908"/>
                <a:gd name="T99" fmla="*/ 0 h 6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8" h="6221">
                  <a:moveTo>
                    <a:pt x="803" y="781"/>
                  </a:moveTo>
                  <a:lnTo>
                    <a:pt x="828" y="781"/>
                  </a:lnTo>
                  <a:lnTo>
                    <a:pt x="942" y="780"/>
                  </a:lnTo>
                  <a:lnTo>
                    <a:pt x="1048" y="781"/>
                  </a:lnTo>
                  <a:lnTo>
                    <a:pt x="1098" y="782"/>
                  </a:lnTo>
                  <a:lnTo>
                    <a:pt x="1148" y="783"/>
                  </a:lnTo>
                  <a:lnTo>
                    <a:pt x="1194" y="785"/>
                  </a:lnTo>
                  <a:lnTo>
                    <a:pt x="1240" y="788"/>
                  </a:lnTo>
                  <a:lnTo>
                    <a:pt x="1284" y="791"/>
                  </a:lnTo>
                  <a:lnTo>
                    <a:pt x="1327" y="795"/>
                  </a:lnTo>
                  <a:lnTo>
                    <a:pt x="1368" y="798"/>
                  </a:lnTo>
                  <a:lnTo>
                    <a:pt x="1408" y="804"/>
                  </a:lnTo>
                  <a:lnTo>
                    <a:pt x="1446" y="808"/>
                  </a:lnTo>
                  <a:lnTo>
                    <a:pt x="1484" y="815"/>
                  </a:lnTo>
                  <a:lnTo>
                    <a:pt x="1519" y="820"/>
                  </a:lnTo>
                  <a:lnTo>
                    <a:pt x="1553" y="827"/>
                  </a:lnTo>
                  <a:lnTo>
                    <a:pt x="1586" y="835"/>
                  </a:lnTo>
                  <a:lnTo>
                    <a:pt x="1618" y="842"/>
                  </a:lnTo>
                  <a:lnTo>
                    <a:pt x="1649" y="851"/>
                  </a:lnTo>
                  <a:lnTo>
                    <a:pt x="1678" y="860"/>
                  </a:lnTo>
                  <a:lnTo>
                    <a:pt x="1706" y="870"/>
                  </a:lnTo>
                  <a:lnTo>
                    <a:pt x="1733" y="881"/>
                  </a:lnTo>
                  <a:lnTo>
                    <a:pt x="1759" y="891"/>
                  </a:lnTo>
                  <a:lnTo>
                    <a:pt x="1785" y="903"/>
                  </a:lnTo>
                  <a:lnTo>
                    <a:pt x="1808" y="915"/>
                  </a:lnTo>
                  <a:lnTo>
                    <a:pt x="1831" y="927"/>
                  </a:lnTo>
                  <a:lnTo>
                    <a:pt x="1853" y="940"/>
                  </a:lnTo>
                  <a:lnTo>
                    <a:pt x="1874" y="955"/>
                  </a:lnTo>
                  <a:lnTo>
                    <a:pt x="1894" y="969"/>
                  </a:lnTo>
                  <a:lnTo>
                    <a:pt x="1912" y="984"/>
                  </a:lnTo>
                  <a:lnTo>
                    <a:pt x="1931" y="1001"/>
                  </a:lnTo>
                  <a:lnTo>
                    <a:pt x="1949" y="1017"/>
                  </a:lnTo>
                  <a:lnTo>
                    <a:pt x="1970" y="1039"/>
                  </a:lnTo>
                  <a:lnTo>
                    <a:pt x="1989" y="1062"/>
                  </a:lnTo>
                  <a:lnTo>
                    <a:pt x="2007" y="1087"/>
                  </a:lnTo>
                  <a:lnTo>
                    <a:pt x="2025" y="1112"/>
                  </a:lnTo>
                  <a:lnTo>
                    <a:pt x="2040" y="1138"/>
                  </a:lnTo>
                  <a:lnTo>
                    <a:pt x="2056" y="1166"/>
                  </a:lnTo>
                  <a:lnTo>
                    <a:pt x="2069" y="1196"/>
                  </a:lnTo>
                  <a:lnTo>
                    <a:pt x="2082" y="1225"/>
                  </a:lnTo>
                  <a:lnTo>
                    <a:pt x="2093" y="1257"/>
                  </a:lnTo>
                  <a:lnTo>
                    <a:pt x="2104" y="1289"/>
                  </a:lnTo>
                  <a:lnTo>
                    <a:pt x="2113" y="1323"/>
                  </a:lnTo>
                  <a:lnTo>
                    <a:pt x="2122" y="1359"/>
                  </a:lnTo>
                  <a:lnTo>
                    <a:pt x="2129" y="1395"/>
                  </a:lnTo>
                  <a:lnTo>
                    <a:pt x="2137" y="1432"/>
                  </a:lnTo>
                  <a:lnTo>
                    <a:pt x="2143" y="1472"/>
                  </a:lnTo>
                  <a:lnTo>
                    <a:pt x="2148" y="1512"/>
                  </a:lnTo>
                  <a:lnTo>
                    <a:pt x="2153" y="1554"/>
                  </a:lnTo>
                  <a:lnTo>
                    <a:pt x="2157" y="1596"/>
                  </a:lnTo>
                  <a:lnTo>
                    <a:pt x="2160" y="1640"/>
                  </a:lnTo>
                  <a:lnTo>
                    <a:pt x="2164" y="1687"/>
                  </a:lnTo>
                  <a:lnTo>
                    <a:pt x="2168" y="1783"/>
                  </a:lnTo>
                  <a:lnTo>
                    <a:pt x="2170" y="1884"/>
                  </a:lnTo>
                  <a:lnTo>
                    <a:pt x="2171" y="1992"/>
                  </a:lnTo>
                  <a:lnTo>
                    <a:pt x="2171" y="2105"/>
                  </a:lnTo>
                  <a:lnTo>
                    <a:pt x="2171" y="2224"/>
                  </a:lnTo>
                  <a:lnTo>
                    <a:pt x="2170" y="2351"/>
                  </a:lnTo>
                  <a:lnTo>
                    <a:pt x="2170" y="2396"/>
                  </a:lnTo>
                  <a:lnTo>
                    <a:pt x="2169" y="2443"/>
                  </a:lnTo>
                  <a:lnTo>
                    <a:pt x="2169" y="2490"/>
                  </a:lnTo>
                  <a:lnTo>
                    <a:pt x="2169" y="2539"/>
                  </a:lnTo>
                  <a:lnTo>
                    <a:pt x="2168" y="2588"/>
                  </a:lnTo>
                  <a:lnTo>
                    <a:pt x="2168" y="2639"/>
                  </a:lnTo>
                  <a:lnTo>
                    <a:pt x="2168" y="2690"/>
                  </a:lnTo>
                  <a:lnTo>
                    <a:pt x="2168" y="2741"/>
                  </a:lnTo>
                  <a:lnTo>
                    <a:pt x="2168" y="2882"/>
                  </a:lnTo>
                  <a:lnTo>
                    <a:pt x="2167" y="3017"/>
                  </a:lnTo>
                  <a:lnTo>
                    <a:pt x="2166" y="3146"/>
                  </a:lnTo>
                  <a:lnTo>
                    <a:pt x="2162" y="3268"/>
                  </a:lnTo>
                  <a:lnTo>
                    <a:pt x="2159" y="3384"/>
                  </a:lnTo>
                  <a:lnTo>
                    <a:pt x="2155" y="3496"/>
                  </a:lnTo>
                  <a:lnTo>
                    <a:pt x="2148" y="3602"/>
                  </a:lnTo>
                  <a:lnTo>
                    <a:pt x="2139" y="3703"/>
                  </a:lnTo>
                  <a:lnTo>
                    <a:pt x="2129" y="3798"/>
                  </a:lnTo>
                  <a:lnTo>
                    <a:pt x="2116" y="3890"/>
                  </a:lnTo>
                  <a:lnTo>
                    <a:pt x="2102" y="3977"/>
                  </a:lnTo>
                  <a:lnTo>
                    <a:pt x="2083" y="4059"/>
                  </a:lnTo>
                  <a:lnTo>
                    <a:pt x="2063" y="4138"/>
                  </a:lnTo>
                  <a:lnTo>
                    <a:pt x="2039" y="4212"/>
                  </a:lnTo>
                  <a:lnTo>
                    <a:pt x="2013" y="4284"/>
                  </a:lnTo>
                  <a:lnTo>
                    <a:pt x="1982" y="4351"/>
                  </a:lnTo>
                  <a:lnTo>
                    <a:pt x="1948" y="4415"/>
                  </a:lnTo>
                  <a:lnTo>
                    <a:pt x="1909" y="4477"/>
                  </a:lnTo>
                  <a:lnTo>
                    <a:pt x="1866" y="4535"/>
                  </a:lnTo>
                  <a:lnTo>
                    <a:pt x="1820" y="4591"/>
                  </a:lnTo>
                  <a:lnTo>
                    <a:pt x="1768" y="4645"/>
                  </a:lnTo>
                  <a:lnTo>
                    <a:pt x="1712" y="4696"/>
                  </a:lnTo>
                  <a:lnTo>
                    <a:pt x="1651" y="4745"/>
                  </a:lnTo>
                  <a:lnTo>
                    <a:pt x="1584" y="4793"/>
                  </a:lnTo>
                  <a:lnTo>
                    <a:pt x="1512" y="4839"/>
                  </a:lnTo>
                  <a:lnTo>
                    <a:pt x="1434" y="4884"/>
                  </a:lnTo>
                  <a:lnTo>
                    <a:pt x="1352" y="4927"/>
                  </a:lnTo>
                  <a:lnTo>
                    <a:pt x="1261" y="4970"/>
                  </a:lnTo>
                  <a:lnTo>
                    <a:pt x="1165" y="5012"/>
                  </a:lnTo>
                  <a:lnTo>
                    <a:pt x="1063" y="5052"/>
                  </a:lnTo>
                  <a:lnTo>
                    <a:pt x="954" y="5093"/>
                  </a:lnTo>
                  <a:lnTo>
                    <a:pt x="837" y="5134"/>
                  </a:lnTo>
                  <a:lnTo>
                    <a:pt x="803" y="5146"/>
                  </a:lnTo>
                  <a:lnTo>
                    <a:pt x="803" y="781"/>
                  </a:lnTo>
                  <a:close/>
                  <a:moveTo>
                    <a:pt x="1938" y="5534"/>
                  </a:moveTo>
                  <a:lnTo>
                    <a:pt x="1982" y="5512"/>
                  </a:lnTo>
                  <a:lnTo>
                    <a:pt x="2025" y="5488"/>
                  </a:lnTo>
                  <a:lnTo>
                    <a:pt x="2068" y="5463"/>
                  </a:lnTo>
                  <a:lnTo>
                    <a:pt x="2112" y="5436"/>
                  </a:lnTo>
                  <a:lnTo>
                    <a:pt x="2155" y="5407"/>
                  </a:lnTo>
                  <a:lnTo>
                    <a:pt x="2198" y="5375"/>
                  </a:lnTo>
                  <a:lnTo>
                    <a:pt x="2241" y="5342"/>
                  </a:lnTo>
                  <a:lnTo>
                    <a:pt x="2284" y="5307"/>
                  </a:lnTo>
                  <a:lnTo>
                    <a:pt x="2325" y="5268"/>
                  </a:lnTo>
                  <a:lnTo>
                    <a:pt x="2366" y="5229"/>
                  </a:lnTo>
                  <a:lnTo>
                    <a:pt x="2407" y="5186"/>
                  </a:lnTo>
                  <a:lnTo>
                    <a:pt x="2447" y="5139"/>
                  </a:lnTo>
                  <a:lnTo>
                    <a:pt x="2485" y="5091"/>
                  </a:lnTo>
                  <a:lnTo>
                    <a:pt x="2524" y="5040"/>
                  </a:lnTo>
                  <a:lnTo>
                    <a:pt x="2560" y="4986"/>
                  </a:lnTo>
                  <a:lnTo>
                    <a:pt x="2595" y="4929"/>
                  </a:lnTo>
                  <a:lnTo>
                    <a:pt x="2630" y="4869"/>
                  </a:lnTo>
                  <a:lnTo>
                    <a:pt x="2661" y="4805"/>
                  </a:lnTo>
                  <a:lnTo>
                    <a:pt x="2693" y="4739"/>
                  </a:lnTo>
                  <a:lnTo>
                    <a:pt x="2722" y="4668"/>
                  </a:lnTo>
                  <a:lnTo>
                    <a:pt x="2750" y="4593"/>
                  </a:lnTo>
                  <a:lnTo>
                    <a:pt x="2776" y="4516"/>
                  </a:lnTo>
                  <a:lnTo>
                    <a:pt x="2799" y="4435"/>
                  </a:lnTo>
                  <a:lnTo>
                    <a:pt x="2821" y="4350"/>
                  </a:lnTo>
                  <a:lnTo>
                    <a:pt x="2841" y="4260"/>
                  </a:lnTo>
                  <a:lnTo>
                    <a:pt x="2859" y="4167"/>
                  </a:lnTo>
                  <a:lnTo>
                    <a:pt x="2873" y="4069"/>
                  </a:lnTo>
                  <a:lnTo>
                    <a:pt x="2885" y="3968"/>
                  </a:lnTo>
                  <a:lnTo>
                    <a:pt x="2895" y="3861"/>
                  </a:lnTo>
                  <a:lnTo>
                    <a:pt x="2903" y="3751"/>
                  </a:lnTo>
                  <a:lnTo>
                    <a:pt x="2907" y="3636"/>
                  </a:lnTo>
                  <a:lnTo>
                    <a:pt x="2908" y="3515"/>
                  </a:lnTo>
                  <a:lnTo>
                    <a:pt x="2908" y="1746"/>
                  </a:lnTo>
                  <a:lnTo>
                    <a:pt x="2904" y="1682"/>
                  </a:lnTo>
                  <a:lnTo>
                    <a:pt x="2899" y="1622"/>
                  </a:lnTo>
                  <a:lnTo>
                    <a:pt x="2894" y="1562"/>
                  </a:lnTo>
                  <a:lnTo>
                    <a:pt x="2888" y="1504"/>
                  </a:lnTo>
                  <a:lnTo>
                    <a:pt x="2883" y="1449"/>
                  </a:lnTo>
                  <a:lnTo>
                    <a:pt x="2876" y="1395"/>
                  </a:lnTo>
                  <a:lnTo>
                    <a:pt x="2870" y="1342"/>
                  </a:lnTo>
                  <a:lnTo>
                    <a:pt x="2862" y="1291"/>
                  </a:lnTo>
                  <a:lnTo>
                    <a:pt x="2854" y="1243"/>
                  </a:lnTo>
                  <a:lnTo>
                    <a:pt x="2845" y="1195"/>
                  </a:lnTo>
                  <a:lnTo>
                    <a:pt x="2837" y="1149"/>
                  </a:lnTo>
                  <a:lnTo>
                    <a:pt x="2827" y="1104"/>
                  </a:lnTo>
                  <a:lnTo>
                    <a:pt x="2817" y="1061"/>
                  </a:lnTo>
                  <a:lnTo>
                    <a:pt x="2806" y="1020"/>
                  </a:lnTo>
                  <a:lnTo>
                    <a:pt x="2795" y="979"/>
                  </a:lnTo>
                  <a:lnTo>
                    <a:pt x="2783" y="939"/>
                  </a:lnTo>
                  <a:lnTo>
                    <a:pt x="2769" y="901"/>
                  </a:lnTo>
                  <a:lnTo>
                    <a:pt x="2756" y="864"/>
                  </a:lnTo>
                  <a:lnTo>
                    <a:pt x="2743" y="828"/>
                  </a:lnTo>
                  <a:lnTo>
                    <a:pt x="2728" y="793"/>
                  </a:lnTo>
                  <a:lnTo>
                    <a:pt x="2712" y="760"/>
                  </a:lnTo>
                  <a:lnTo>
                    <a:pt x="2697" y="727"/>
                  </a:lnTo>
                  <a:lnTo>
                    <a:pt x="2679" y="694"/>
                  </a:lnTo>
                  <a:lnTo>
                    <a:pt x="2661" y="663"/>
                  </a:lnTo>
                  <a:lnTo>
                    <a:pt x="2643" y="632"/>
                  </a:lnTo>
                  <a:lnTo>
                    <a:pt x="2624" y="602"/>
                  </a:lnTo>
                  <a:lnTo>
                    <a:pt x="2604" y="574"/>
                  </a:lnTo>
                  <a:lnTo>
                    <a:pt x="2583" y="545"/>
                  </a:lnTo>
                  <a:lnTo>
                    <a:pt x="2561" y="516"/>
                  </a:lnTo>
                  <a:lnTo>
                    <a:pt x="2539" y="489"/>
                  </a:lnTo>
                  <a:lnTo>
                    <a:pt x="2515" y="462"/>
                  </a:lnTo>
                  <a:lnTo>
                    <a:pt x="2491" y="436"/>
                  </a:lnTo>
                  <a:lnTo>
                    <a:pt x="2491" y="435"/>
                  </a:lnTo>
                  <a:lnTo>
                    <a:pt x="2465" y="408"/>
                  </a:lnTo>
                  <a:lnTo>
                    <a:pt x="2440" y="382"/>
                  </a:lnTo>
                  <a:lnTo>
                    <a:pt x="2415" y="357"/>
                  </a:lnTo>
                  <a:lnTo>
                    <a:pt x="2388" y="333"/>
                  </a:lnTo>
                  <a:lnTo>
                    <a:pt x="2362" y="308"/>
                  </a:lnTo>
                  <a:lnTo>
                    <a:pt x="2334" y="286"/>
                  </a:lnTo>
                  <a:lnTo>
                    <a:pt x="2306" y="264"/>
                  </a:lnTo>
                  <a:lnTo>
                    <a:pt x="2277" y="243"/>
                  </a:lnTo>
                  <a:lnTo>
                    <a:pt x="2248" y="224"/>
                  </a:lnTo>
                  <a:lnTo>
                    <a:pt x="2219" y="205"/>
                  </a:lnTo>
                  <a:lnTo>
                    <a:pt x="2189" y="186"/>
                  </a:lnTo>
                  <a:lnTo>
                    <a:pt x="2158" y="168"/>
                  </a:lnTo>
                  <a:lnTo>
                    <a:pt x="2127" y="152"/>
                  </a:lnTo>
                  <a:lnTo>
                    <a:pt x="2095" y="137"/>
                  </a:lnTo>
                  <a:lnTo>
                    <a:pt x="2063" y="122"/>
                  </a:lnTo>
                  <a:lnTo>
                    <a:pt x="2030" y="108"/>
                  </a:lnTo>
                  <a:lnTo>
                    <a:pt x="1997" y="95"/>
                  </a:lnTo>
                  <a:lnTo>
                    <a:pt x="1963" y="83"/>
                  </a:lnTo>
                  <a:lnTo>
                    <a:pt x="1929" y="72"/>
                  </a:lnTo>
                  <a:lnTo>
                    <a:pt x="1894" y="61"/>
                  </a:lnTo>
                  <a:lnTo>
                    <a:pt x="1857" y="51"/>
                  </a:lnTo>
                  <a:lnTo>
                    <a:pt x="1822" y="42"/>
                  </a:lnTo>
                  <a:lnTo>
                    <a:pt x="1785" y="34"/>
                  </a:lnTo>
                  <a:lnTo>
                    <a:pt x="1747" y="26"/>
                  </a:lnTo>
                  <a:lnTo>
                    <a:pt x="1710" y="21"/>
                  </a:lnTo>
                  <a:lnTo>
                    <a:pt x="1671" y="15"/>
                  </a:lnTo>
                  <a:lnTo>
                    <a:pt x="1631" y="11"/>
                  </a:lnTo>
                  <a:lnTo>
                    <a:pt x="1592" y="7"/>
                  </a:lnTo>
                  <a:lnTo>
                    <a:pt x="1552" y="3"/>
                  </a:lnTo>
                  <a:lnTo>
                    <a:pt x="1510" y="2"/>
                  </a:lnTo>
                  <a:lnTo>
                    <a:pt x="1470" y="0"/>
                  </a:lnTo>
                  <a:lnTo>
                    <a:pt x="1427" y="0"/>
                  </a:lnTo>
                  <a:lnTo>
                    <a:pt x="0" y="0"/>
                  </a:lnTo>
                  <a:lnTo>
                    <a:pt x="0" y="6221"/>
                  </a:lnTo>
                  <a:lnTo>
                    <a:pt x="1938" y="5534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7672388" y="1098550"/>
              <a:ext cx="692150" cy="1223963"/>
            </a:xfrm>
            <a:custGeom>
              <a:avLst/>
              <a:gdLst>
                <a:gd name="T0" fmla="*/ 1385 w 2616"/>
                <a:gd name="T1" fmla="*/ 1059 h 4625"/>
                <a:gd name="T2" fmla="*/ 1458 w 2616"/>
                <a:gd name="T3" fmla="*/ 1054 h 4625"/>
                <a:gd name="T4" fmla="*/ 1463 w 2616"/>
                <a:gd name="T5" fmla="*/ 1076 h 4625"/>
                <a:gd name="T6" fmla="*/ 1698 w 2616"/>
                <a:gd name="T7" fmla="*/ 2233 h 4625"/>
                <a:gd name="T8" fmla="*/ 1119 w 2616"/>
                <a:gd name="T9" fmla="*/ 2385 h 4625"/>
                <a:gd name="T10" fmla="*/ 1385 w 2616"/>
                <a:gd name="T11" fmla="*/ 1059 h 4625"/>
                <a:gd name="T12" fmla="*/ 719 w 2616"/>
                <a:gd name="T13" fmla="*/ 4370 h 4625"/>
                <a:gd name="T14" fmla="*/ 991 w 2616"/>
                <a:gd name="T15" fmla="*/ 3015 h 4625"/>
                <a:gd name="T16" fmla="*/ 1813 w 2616"/>
                <a:gd name="T17" fmla="*/ 2800 h 4625"/>
                <a:gd name="T18" fmla="*/ 2038 w 2616"/>
                <a:gd name="T19" fmla="*/ 3903 h 4625"/>
                <a:gd name="T20" fmla="*/ 2616 w 2616"/>
                <a:gd name="T21" fmla="*/ 3698 h 4625"/>
                <a:gd name="T22" fmla="*/ 1803 w 2616"/>
                <a:gd name="T23" fmla="*/ 0 h 4625"/>
                <a:gd name="T24" fmla="*/ 1019 w 2616"/>
                <a:gd name="T25" fmla="*/ 0 h 4625"/>
                <a:gd name="T26" fmla="*/ 0 w 2616"/>
                <a:gd name="T27" fmla="*/ 4625 h 4625"/>
                <a:gd name="T28" fmla="*/ 719 w 2616"/>
                <a:gd name="T29" fmla="*/ 4370 h 4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6" h="4625">
                  <a:moveTo>
                    <a:pt x="1385" y="1059"/>
                  </a:moveTo>
                  <a:lnTo>
                    <a:pt x="1458" y="1054"/>
                  </a:lnTo>
                  <a:lnTo>
                    <a:pt x="1463" y="1076"/>
                  </a:lnTo>
                  <a:lnTo>
                    <a:pt x="1698" y="2233"/>
                  </a:lnTo>
                  <a:lnTo>
                    <a:pt x="1119" y="2385"/>
                  </a:lnTo>
                  <a:lnTo>
                    <a:pt x="1385" y="1059"/>
                  </a:lnTo>
                  <a:close/>
                  <a:moveTo>
                    <a:pt x="719" y="4370"/>
                  </a:moveTo>
                  <a:lnTo>
                    <a:pt x="991" y="3015"/>
                  </a:lnTo>
                  <a:lnTo>
                    <a:pt x="1813" y="2800"/>
                  </a:lnTo>
                  <a:lnTo>
                    <a:pt x="2038" y="3903"/>
                  </a:lnTo>
                  <a:lnTo>
                    <a:pt x="2616" y="3698"/>
                  </a:lnTo>
                  <a:lnTo>
                    <a:pt x="1803" y="0"/>
                  </a:lnTo>
                  <a:lnTo>
                    <a:pt x="1019" y="0"/>
                  </a:lnTo>
                  <a:lnTo>
                    <a:pt x="0" y="4625"/>
                  </a:lnTo>
                  <a:lnTo>
                    <a:pt x="719" y="4370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4583113" y="3514725"/>
              <a:ext cx="754063" cy="1527175"/>
            </a:xfrm>
            <a:custGeom>
              <a:avLst/>
              <a:gdLst>
                <a:gd name="T0" fmla="*/ 2079 w 2845"/>
                <a:gd name="T1" fmla="*/ 4174 h 5768"/>
                <a:gd name="T2" fmla="*/ 2012 w 2845"/>
                <a:gd name="T3" fmla="*/ 4466 h 5768"/>
                <a:gd name="T4" fmla="*/ 1900 w 2845"/>
                <a:gd name="T5" fmla="*/ 4701 h 5768"/>
                <a:gd name="T6" fmla="*/ 1745 w 2845"/>
                <a:gd name="T7" fmla="*/ 4876 h 5768"/>
                <a:gd name="T8" fmla="*/ 1550 w 2845"/>
                <a:gd name="T9" fmla="*/ 4985 h 5768"/>
                <a:gd name="T10" fmla="*/ 1316 w 2845"/>
                <a:gd name="T11" fmla="*/ 5025 h 5768"/>
                <a:gd name="T12" fmla="*/ 1108 w 2845"/>
                <a:gd name="T13" fmla="*/ 4975 h 5768"/>
                <a:gd name="T14" fmla="*/ 946 w 2845"/>
                <a:gd name="T15" fmla="*/ 4778 h 5768"/>
                <a:gd name="T16" fmla="*/ 831 w 2845"/>
                <a:gd name="T17" fmla="*/ 4366 h 5768"/>
                <a:gd name="T18" fmla="*/ 764 w 2845"/>
                <a:gd name="T19" fmla="*/ 3679 h 5768"/>
                <a:gd name="T20" fmla="*/ 747 w 2845"/>
                <a:gd name="T21" fmla="*/ 2850 h 5768"/>
                <a:gd name="T22" fmla="*/ 779 w 2845"/>
                <a:gd name="T23" fmla="*/ 2160 h 5768"/>
                <a:gd name="T24" fmla="*/ 836 w 2845"/>
                <a:gd name="T25" fmla="*/ 1716 h 5768"/>
                <a:gd name="T26" fmla="*/ 900 w 2845"/>
                <a:gd name="T27" fmla="*/ 1436 h 5768"/>
                <a:gd name="T28" fmla="*/ 981 w 2845"/>
                <a:gd name="T29" fmla="*/ 1228 h 5768"/>
                <a:gd name="T30" fmla="*/ 1127 w 2845"/>
                <a:gd name="T31" fmla="*/ 1034 h 5768"/>
                <a:gd name="T32" fmla="*/ 1314 w 2845"/>
                <a:gd name="T33" fmla="*/ 890 h 5768"/>
                <a:gd name="T34" fmla="*/ 1532 w 2845"/>
                <a:gd name="T35" fmla="*/ 798 h 5768"/>
                <a:gd name="T36" fmla="*/ 1718 w 2845"/>
                <a:gd name="T37" fmla="*/ 781 h 5768"/>
                <a:gd name="T38" fmla="*/ 1823 w 2845"/>
                <a:gd name="T39" fmla="*/ 809 h 5768"/>
                <a:gd name="T40" fmla="*/ 1889 w 2845"/>
                <a:gd name="T41" fmla="*/ 851 h 5768"/>
                <a:gd name="T42" fmla="*/ 1960 w 2845"/>
                <a:gd name="T43" fmla="*/ 941 h 5768"/>
                <a:gd name="T44" fmla="*/ 2016 w 2845"/>
                <a:gd name="T45" fmla="*/ 1122 h 5768"/>
                <a:gd name="T46" fmla="*/ 2051 w 2845"/>
                <a:gd name="T47" fmla="*/ 1352 h 5768"/>
                <a:gd name="T48" fmla="*/ 2079 w 2845"/>
                <a:gd name="T49" fmla="*/ 1791 h 5768"/>
                <a:gd name="T50" fmla="*/ 2844 w 2845"/>
                <a:gd name="T51" fmla="*/ 1187 h 5768"/>
                <a:gd name="T52" fmla="*/ 2819 w 2845"/>
                <a:gd name="T53" fmla="*/ 908 h 5768"/>
                <a:gd name="T54" fmla="*/ 2765 w 2845"/>
                <a:gd name="T55" fmla="*/ 662 h 5768"/>
                <a:gd name="T56" fmla="*/ 2682 w 2845"/>
                <a:gd name="T57" fmla="*/ 451 h 5768"/>
                <a:gd name="T58" fmla="*/ 2572 w 2845"/>
                <a:gd name="T59" fmla="*/ 280 h 5768"/>
                <a:gd name="T60" fmla="*/ 2435 w 2845"/>
                <a:gd name="T61" fmla="*/ 150 h 5768"/>
                <a:gd name="T62" fmla="*/ 2283 w 2845"/>
                <a:gd name="T63" fmla="*/ 62 h 5768"/>
                <a:gd name="T64" fmla="*/ 2127 w 2845"/>
                <a:gd name="T65" fmla="*/ 12 h 5768"/>
                <a:gd name="T66" fmla="*/ 1956 w 2845"/>
                <a:gd name="T67" fmla="*/ 0 h 5768"/>
                <a:gd name="T68" fmla="*/ 1777 w 2845"/>
                <a:gd name="T69" fmla="*/ 20 h 5768"/>
                <a:gd name="T70" fmla="*/ 1527 w 2845"/>
                <a:gd name="T71" fmla="*/ 79 h 5768"/>
                <a:gd name="T72" fmla="*/ 953 w 2845"/>
                <a:gd name="T73" fmla="*/ 330 h 5768"/>
                <a:gd name="T74" fmla="*/ 526 w 2845"/>
                <a:gd name="T75" fmla="*/ 679 h 5768"/>
                <a:gd name="T76" fmla="*/ 251 w 2845"/>
                <a:gd name="T77" fmla="*/ 1096 h 5768"/>
                <a:gd name="T78" fmla="*/ 91 w 2845"/>
                <a:gd name="T79" fmla="*/ 1561 h 5768"/>
                <a:gd name="T80" fmla="*/ 16 w 2845"/>
                <a:gd name="T81" fmla="*/ 2055 h 5768"/>
                <a:gd name="T82" fmla="*/ 1 w 2845"/>
                <a:gd name="T83" fmla="*/ 3812 h 5768"/>
                <a:gd name="T84" fmla="*/ 40 w 2845"/>
                <a:gd name="T85" fmla="*/ 4568 h 5768"/>
                <a:gd name="T86" fmla="*/ 164 w 2845"/>
                <a:gd name="T87" fmla="*/ 5143 h 5768"/>
                <a:gd name="T88" fmla="*/ 403 w 2845"/>
                <a:gd name="T89" fmla="*/ 5532 h 5768"/>
                <a:gd name="T90" fmla="*/ 790 w 2845"/>
                <a:gd name="T91" fmla="*/ 5736 h 5768"/>
                <a:gd name="T92" fmla="*/ 1357 w 2845"/>
                <a:gd name="T93" fmla="*/ 5752 h 5768"/>
                <a:gd name="T94" fmla="*/ 1803 w 2845"/>
                <a:gd name="T95" fmla="*/ 5666 h 5768"/>
                <a:gd name="T96" fmla="*/ 2168 w 2845"/>
                <a:gd name="T97" fmla="*/ 5507 h 5768"/>
                <a:gd name="T98" fmla="*/ 2476 w 2845"/>
                <a:gd name="T99" fmla="*/ 5211 h 5768"/>
                <a:gd name="T100" fmla="*/ 2703 w 2845"/>
                <a:gd name="T101" fmla="*/ 4720 h 5768"/>
                <a:gd name="T102" fmla="*/ 2829 w 2845"/>
                <a:gd name="T103" fmla="*/ 3976 h 5768"/>
                <a:gd name="T104" fmla="*/ 2845 w 2845"/>
                <a:gd name="T105" fmla="*/ 3432 h 5768"/>
                <a:gd name="T106" fmla="*/ 2096 w 2845"/>
                <a:gd name="T107" fmla="*/ 3446 h 5768"/>
                <a:gd name="T108" fmla="*/ 2096 w 2845"/>
                <a:gd name="T109" fmla="*/ 3835 h 5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45" h="5768">
                  <a:moveTo>
                    <a:pt x="2096" y="3893"/>
                  </a:moveTo>
                  <a:lnTo>
                    <a:pt x="2095" y="3951"/>
                  </a:lnTo>
                  <a:lnTo>
                    <a:pt x="2094" y="4010"/>
                  </a:lnTo>
                  <a:lnTo>
                    <a:pt x="2090" y="4066"/>
                  </a:lnTo>
                  <a:lnTo>
                    <a:pt x="2085" y="4121"/>
                  </a:lnTo>
                  <a:lnTo>
                    <a:pt x="2079" y="4174"/>
                  </a:lnTo>
                  <a:lnTo>
                    <a:pt x="2071" y="4227"/>
                  </a:lnTo>
                  <a:lnTo>
                    <a:pt x="2062" y="4277"/>
                  </a:lnTo>
                  <a:lnTo>
                    <a:pt x="2051" y="4327"/>
                  </a:lnTo>
                  <a:lnTo>
                    <a:pt x="2040" y="4374"/>
                  </a:lnTo>
                  <a:lnTo>
                    <a:pt x="2027" y="4420"/>
                  </a:lnTo>
                  <a:lnTo>
                    <a:pt x="2012" y="4466"/>
                  </a:lnTo>
                  <a:lnTo>
                    <a:pt x="1997" y="4510"/>
                  </a:lnTo>
                  <a:lnTo>
                    <a:pt x="1979" y="4550"/>
                  </a:lnTo>
                  <a:lnTo>
                    <a:pt x="1962" y="4591"/>
                  </a:lnTo>
                  <a:lnTo>
                    <a:pt x="1942" y="4630"/>
                  </a:lnTo>
                  <a:lnTo>
                    <a:pt x="1922" y="4666"/>
                  </a:lnTo>
                  <a:lnTo>
                    <a:pt x="1900" y="4701"/>
                  </a:lnTo>
                  <a:lnTo>
                    <a:pt x="1877" y="4735"/>
                  </a:lnTo>
                  <a:lnTo>
                    <a:pt x="1853" y="4767"/>
                  </a:lnTo>
                  <a:lnTo>
                    <a:pt x="1827" y="4797"/>
                  </a:lnTo>
                  <a:lnTo>
                    <a:pt x="1801" y="4826"/>
                  </a:lnTo>
                  <a:lnTo>
                    <a:pt x="1773" y="4852"/>
                  </a:lnTo>
                  <a:lnTo>
                    <a:pt x="1745" y="4876"/>
                  </a:lnTo>
                  <a:lnTo>
                    <a:pt x="1715" y="4899"/>
                  </a:lnTo>
                  <a:lnTo>
                    <a:pt x="1684" y="4920"/>
                  </a:lnTo>
                  <a:lnTo>
                    <a:pt x="1652" y="4939"/>
                  </a:lnTo>
                  <a:lnTo>
                    <a:pt x="1619" y="4957"/>
                  </a:lnTo>
                  <a:lnTo>
                    <a:pt x="1585" y="4972"/>
                  </a:lnTo>
                  <a:lnTo>
                    <a:pt x="1550" y="4985"/>
                  </a:lnTo>
                  <a:lnTo>
                    <a:pt x="1513" y="4996"/>
                  </a:lnTo>
                  <a:lnTo>
                    <a:pt x="1476" y="5005"/>
                  </a:lnTo>
                  <a:lnTo>
                    <a:pt x="1437" y="5013"/>
                  </a:lnTo>
                  <a:lnTo>
                    <a:pt x="1397" y="5018"/>
                  </a:lnTo>
                  <a:lnTo>
                    <a:pt x="1356" y="5023"/>
                  </a:lnTo>
                  <a:lnTo>
                    <a:pt x="1316" y="5025"/>
                  </a:lnTo>
                  <a:lnTo>
                    <a:pt x="1279" y="5024"/>
                  </a:lnTo>
                  <a:lnTo>
                    <a:pt x="1241" y="5020"/>
                  </a:lnTo>
                  <a:lnTo>
                    <a:pt x="1206" y="5015"/>
                  </a:lnTo>
                  <a:lnTo>
                    <a:pt x="1172" y="5005"/>
                  </a:lnTo>
                  <a:lnTo>
                    <a:pt x="1139" y="4993"/>
                  </a:lnTo>
                  <a:lnTo>
                    <a:pt x="1108" y="4975"/>
                  </a:lnTo>
                  <a:lnTo>
                    <a:pt x="1077" y="4954"/>
                  </a:lnTo>
                  <a:lnTo>
                    <a:pt x="1048" y="4929"/>
                  </a:lnTo>
                  <a:lnTo>
                    <a:pt x="1021" y="4899"/>
                  </a:lnTo>
                  <a:lnTo>
                    <a:pt x="995" y="4864"/>
                  </a:lnTo>
                  <a:lnTo>
                    <a:pt x="969" y="4823"/>
                  </a:lnTo>
                  <a:lnTo>
                    <a:pt x="946" y="4778"/>
                  </a:lnTo>
                  <a:lnTo>
                    <a:pt x="923" y="4725"/>
                  </a:lnTo>
                  <a:lnTo>
                    <a:pt x="902" y="4667"/>
                  </a:lnTo>
                  <a:lnTo>
                    <a:pt x="882" y="4603"/>
                  </a:lnTo>
                  <a:lnTo>
                    <a:pt x="863" y="4532"/>
                  </a:lnTo>
                  <a:lnTo>
                    <a:pt x="847" y="4452"/>
                  </a:lnTo>
                  <a:lnTo>
                    <a:pt x="831" y="4366"/>
                  </a:lnTo>
                  <a:lnTo>
                    <a:pt x="817" y="4273"/>
                  </a:lnTo>
                  <a:lnTo>
                    <a:pt x="804" y="4172"/>
                  </a:lnTo>
                  <a:lnTo>
                    <a:pt x="792" y="4061"/>
                  </a:lnTo>
                  <a:lnTo>
                    <a:pt x="782" y="3944"/>
                  </a:lnTo>
                  <a:lnTo>
                    <a:pt x="772" y="3816"/>
                  </a:lnTo>
                  <a:lnTo>
                    <a:pt x="764" y="3679"/>
                  </a:lnTo>
                  <a:lnTo>
                    <a:pt x="759" y="3534"/>
                  </a:lnTo>
                  <a:lnTo>
                    <a:pt x="753" y="3378"/>
                  </a:lnTo>
                  <a:lnTo>
                    <a:pt x="750" y="3213"/>
                  </a:lnTo>
                  <a:lnTo>
                    <a:pt x="748" y="3036"/>
                  </a:lnTo>
                  <a:lnTo>
                    <a:pt x="747" y="2850"/>
                  </a:lnTo>
                  <a:lnTo>
                    <a:pt x="747" y="2850"/>
                  </a:lnTo>
                  <a:lnTo>
                    <a:pt x="748" y="2740"/>
                  </a:lnTo>
                  <a:lnTo>
                    <a:pt x="750" y="2627"/>
                  </a:lnTo>
                  <a:lnTo>
                    <a:pt x="754" y="2511"/>
                  </a:lnTo>
                  <a:lnTo>
                    <a:pt x="761" y="2393"/>
                  </a:lnTo>
                  <a:lnTo>
                    <a:pt x="769" y="2277"/>
                  </a:lnTo>
                  <a:lnTo>
                    <a:pt x="779" y="2160"/>
                  </a:lnTo>
                  <a:lnTo>
                    <a:pt x="790" y="2044"/>
                  </a:lnTo>
                  <a:lnTo>
                    <a:pt x="804" y="1931"/>
                  </a:lnTo>
                  <a:lnTo>
                    <a:pt x="811" y="1876"/>
                  </a:lnTo>
                  <a:lnTo>
                    <a:pt x="819" y="1822"/>
                  </a:lnTo>
                  <a:lnTo>
                    <a:pt x="827" y="1768"/>
                  </a:lnTo>
                  <a:lnTo>
                    <a:pt x="836" y="1716"/>
                  </a:lnTo>
                  <a:lnTo>
                    <a:pt x="846" y="1666"/>
                  </a:lnTo>
                  <a:lnTo>
                    <a:pt x="856" y="1616"/>
                  </a:lnTo>
                  <a:lnTo>
                    <a:pt x="866" y="1569"/>
                  </a:lnTo>
                  <a:lnTo>
                    <a:pt x="877" y="1523"/>
                  </a:lnTo>
                  <a:lnTo>
                    <a:pt x="888" y="1479"/>
                  </a:lnTo>
                  <a:lnTo>
                    <a:pt x="900" y="1436"/>
                  </a:lnTo>
                  <a:lnTo>
                    <a:pt x="912" y="1396"/>
                  </a:lnTo>
                  <a:lnTo>
                    <a:pt x="925" y="1357"/>
                  </a:lnTo>
                  <a:lnTo>
                    <a:pt x="938" y="1321"/>
                  </a:lnTo>
                  <a:lnTo>
                    <a:pt x="953" y="1288"/>
                  </a:lnTo>
                  <a:lnTo>
                    <a:pt x="967" y="1256"/>
                  </a:lnTo>
                  <a:lnTo>
                    <a:pt x="981" y="1228"/>
                  </a:lnTo>
                  <a:lnTo>
                    <a:pt x="1002" y="1192"/>
                  </a:lnTo>
                  <a:lnTo>
                    <a:pt x="1025" y="1158"/>
                  </a:lnTo>
                  <a:lnTo>
                    <a:pt x="1048" y="1125"/>
                  </a:lnTo>
                  <a:lnTo>
                    <a:pt x="1074" y="1093"/>
                  </a:lnTo>
                  <a:lnTo>
                    <a:pt x="1099" y="1062"/>
                  </a:lnTo>
                  <a:lnTo>
                    <a:pt x="1127" y="1034"/>
                  </a:lnTo>
                  <a:lnTo>
                    <a:pt x="1155" y="1006"/>
                  </a:lnTo>
                  <a:lnTo>
                    <a:pt x="1184" y="980"/>
                  </a:lnTo>
                  <a:lnTo>
                    <a:pt x="1215" y="956"/>
                  </a:lnTo>
                  <a:lnTo>
                    <a:pt x="1247" y="931"/>
                  </a:lnTo>
                  <a:lnTo>
                    <a:pt x="1280" y="909"/>
                  </a:lnTo>
                  <a:lnTo>
                    <a:pt x="1314" y="890"/>
                  </a:lnTo>
                  <a:lnTo>
                    <a:pt x="1350" y="870"/>
                  </a:lnTo>
                  <a:lnTo>
                    <a:pt x="1387" y="852"/>
                  </a:lnTo>
                  <a:lnTo>
                    <a:pt x="1424" y="836"/>
                  </a:lnTo>
                  <a:lnTo>
                    <a:pt x="1463" y="820"/>
                  </a:lnTo>
                  <a:lnTo>
                    <a:pt x="1498" y="808"/>
                  </a:lnTo>
                  <a:lnTo>
                    <a:pt x="1532" y="798"/>
                  </a:lnTo>
                  <a:lnTo>
                    <a:pt x="1565" y="790"/>
                  </a:lnTo>
                  <a:lnTo>
                    <a:pt x="1598" y="785"/>
                  </a:lnTo>
                  <a:lnTo>
                    <a:pt x="1629" y="781"/>
                  </a:lnTo>
                  <a:lnTo>
                    <a:pt x="1660" y="779"/>
                  </a:lnTo>
                  <a:lnTo>
                    <a:pt x="1690" y="779"/>
                  </a:lnTo>
                  <a:lnTo>
                    <a:pt x="1718" y="781"/>
                  </a:lnTo>
                  <a:lnTo>
                    <a:pt x="1746" y="785"/>
                  </a:lnTo>
                  <a:lnTo>
                    <a:pt x="1773" y="792"/>
                  </a:lnTo>
                  <a:lnTo>
                    <a:pt x="1785" y="795"/>
                  </a:lnTo>
                  <a:lnTo>
                    <a:pt x="1799" y="799"/>
                  </a:lnTo>
                  <a:lnTo>
                    <a:pt x="1811" y="804"/>
                  </a:lnTo>
                  <a:lnTo>
                    <a:pt x="1823" y="809"/>
                  </a:lnTo>
                  <a:lnTo>
                    <a:pt x="1835" y="815"/>
                  </a:lnTo>
                  <a:lnTo>
                    <a:pt x="1846" y="821"/>
                  </a:lnTo>
                  <a:lnTo>
                    <a:pt x="1857" y="828"/>
                  </a:lnTo>
                  <a:lnTo>
                    <a:pt x="1868" y="834"/>
                  </a:lnTo>
                  <a:lnTo>
                    <a:pt x="1879" y="842"/>
                  </a:lnTo>
                  <a:lnTo>
                    <a:pt x="1889" y="851"/>
                  </a:lnTo>
                  <a:lnTo>
                    <a:pt x="1899" y="860"/>
                  </a:lnTo>
                  <a:lnTo>
                    <a:pt x="1909" y="869"/>
                  </a:lnTo>
                  <a:lnTo>
                    <a:pt x="1923" y="882"/>
                  </a:lnTo>
                  <a:lnTo>
                    <a:pt x="1935" y="898"/>
                  </a:lnTo>
                  <a:lnTo>
                    <a:pt x="1949" y="918"/>
                  </a:lnTo>
                  <a:lnTo>
                    <a:pt x="1960" y="941"/>
                  </a:lnTo>
                  <a:lnTo>
                    <a:pt x="1971" y="965"/>
                  </a:lnTo>
                  <a:lnTo>
                    <a:pt x="1980" y="993"/>
                  </a:lnTo>
                  <a:lnTo>
                    <a:pt x="1990" y="1023"/>
                  </a:lnTo>
                  <a:lnTo>
                    <a:pt x="1999" y="1054"/>
                  </a:lnTo>
                  <a:lnTo>
                    <a:pt x="2008" y="1088"/>
                  </a:lnTo>
                  <a:lnTo>
                    <a:pt x="2016" y="1122"/>
                  </a:lnTo>
                  <a:lnTo>
                    <a:pt x="2022" y="1158"/>
                  </a:lnTo>
                  <a:lnTo>
                    <a:pt x="2029" y="1196"/>
                  </a:lnTo>
                  <a:lnTo>
                    <a:pt x="2036" y="1233"/>
                  </a:lnTo>
                  <a:lnTo>
                    <a:pt x="2041" y="1273"/>
                  </a:lnTo>
                  <a:lnTo>
                    <a:pt x="2045" y="1312"/>
                  </a:lnTo>
                  <a:lnTo>
                    <a:pt x="2051" y="1352"/>
                  </a:lnTo>
                  <a:lnTo>
                    <a:pt x="2059" y="1432"/>
                  </a:lnTo>
                  <a:lnTo>
                    <a:pt x="2065" y="1512"/>
                  </a:lnTo>
                  <a:lnTo>
                    <a:pt x="2070" y="1590"/>
                  </a:lnTo>
                  <a:lnTo>
                    <a:pt x="2074" y="1662"/>
                  </a:lnTo>
                  <a:lnTo>
                    <a:pt x="2076" y="1731"/>
                  </a:lnTo>
                  <a:lnTo>
                    <a:pt x="2079" y="1791"/>
                  </a:lnTo>
                  <a:lnTo>
                    <a:pt x="2080" y="1844"/>
                  </a:lnTo>
                  <a:lnTo>
                    <a:pt x="2080" y="1886"/>
                  </a:lnTo>
                  <a:lnTo>
                    <a:pt x="2634" y="1765"/>
                  </a:lnTo>
                  <a:lnTo>
                    <a:pt x="2845" y="1711"/>
                  </a:lnTo>
                  <a:lnTo>
                    <a:pt x="2845" y="1236"/>
                  </a:lnTo>
                  <a:lnTo>
                    <a:pt x="2844" y="1187"/>
                  </a:lnTo>
                  <a:lnTo>
                    <a:pt x="2842" y="1138"/>
                  </a:lnTo>
                  <a:lnTo>
                    <a:pt x="2840" y="1091"/>
                  </a:lnTo>
                  <a:lnTo>
                    <a:pt x="2835" y="1044"/>
                  </a:lnTo>
                  <a:lnTo>
                    <a:pt x="2831" y="997"/>
                  </a:lnTo>
                  <a:lnTo>
                    <a:pt x="2825" y="952"/>
                  </a:lnTo>
                  <a:lnTo>
                    <a:pt x="2819" y="908"/>
                  </a:lnTo>
                  <a:lnTo>
                    <a:pt x="2812" y="864"/>
                  </a:lnTo>
                  <a:lnTo>
                    <a:pt x="2804" y="822"/>
                  </a:lnTo>
                  <a:lnTo>
                    <a:pt x="2796" y="781"/>
                  </a:lnTo>
                  <a:lnTo>
                    <a:pt x="2786" y="740"/>
                  </a:lnTo>
                  <a:lnTo>
                    <a:pt x="2776" y="700"/>
                  </a:lnTo>
                  <a:lnTo>
                    <a:pt x="2765" y="662"/>
                  </a:lnTo>
                  <a:lnTo>
                    <a:pt x="2753" y="624"/>
                  </a:lnTo>
                  <a:lnTo>
                    <a:pt x="2741" y="588"/>
                  </a:lnTo>
                  <a:lnTo>
                    <a:pt x="2726" y="551"/>
                  </a:lnTo>
                  <a:lnTo>
                    <a:pt x="2713" y="517"/>
                  </a:lnTo>
                  <a:lnTo>
                    <a:pt x="2698" y="483"/>
                  </a:lnTo>
                  <a:lnTo>
                    <a:pt x="2682" y="451"/>
                  </a:lnTo>
                  <a:lnTo>
                    <a:pt x="2666" y="420"/>
                  </a:lnTo>
                  <a:lnTo>
                    <a:pt x="2648" y="390"/>
                  </a:lnTo>
                  <a:lnTo>
                    <a:pt x="2630" y="360"/>
                  </a:lnTo>
                  <a:lnTo>
                    <a:pt x="2612" y="332"/>
                  </a:lnTo>
                  <a:lnTo>
                    <a:pt x="2592" y="305"/>
                  </a:lnTo>
                  <a:lnTo>
                    <a:pt x="2572" y="280"/>
                  </a:lnTo>
                  <a:lnTo>
                    <a:pt x="2551" y="255"/>
                  </a:lnTo>
                  <a:lnTo>
                    <a:pt x="2529" y="231"/>
                  </a:lnTo>
                  <a:lnTo>
                    <a:pt x="2507" y="209"/>
                  </a:lnTo>
                  <a:lnTo>
                    <a:pt x="2484" y="188"/>
                  </a:lnTo>
                  <a:lnTo>
                    <a:pt x="2460" y="168"/>
                  </a:lnTo>
                  <a:lnTo>
                    <a:pt x="2435" y="150"/>
                  </a:lnTo>
                  <a:lnTo>
                    <a:pt x="2410" y="132"/>
                  </a:lnTo>
                  <a:lnTo>
                    <a:pt x="2385" y="116"/>
                  </a:lnTo>
                  <a:lnTo>
                    <a:pt x="2359" y="101"/>
                  </a:lnTo>
                  <a:lnTo>
                    <a:pt x="2334" y="87"/>
                  </a:lnTo>
                  <a:lnTo>
                    <a:pt x="2309" y="74"/>
                  </a:lnTo>
                  <a:lnTo>
                    <a:pt x="2283" y="62"/>
                  </a:lnTo>
                  <a:lnTo>
                    <a:pt x="2258" y="51"/>
                  </a:lnTo>
                  <a:lnTo>
                    <a:pt x="2233" y="41"/>
                  </a:lnTo>
                  <a:lnTo>
                    <a:pt x="2206" y="33"/>
                  </a:lnTo>
                  <a:lnTo>
                    <a:pt x="2181" y="24"/>
                  </a:lnTo>
                  <a:lnTo>
                    <a:pt x="2153" y="18"/>
                  </a:lnTo>
                  <a:lnTo>
                    <a:pt x="2127" y="12"/>
                  </a:lnTo>
                  <a:lnTo>
                    <a:pt x="2099" y="8"/>
                  </a:lnTo>
                  <a:lnTo>
                    <a:pt x="2071" y="4"/>
                  </a:lnTo>
                  <a:lnTo>
                    <a:pt x="2042" y="1"/>
                  </a:lnTo>
                  <a:lnTo>
                    <a:pt x="2014" y="0"/>
                  </a:lnTo>
                  <a:lnTo>
                    <a:pt x="1984" y="0"/>
                  </a:lnTo>
                  <a:lnTo>
                    <a:pt x="1956" y="0"/>
                  </a:lnTo>
                  <a:lnTo>
                    <a:pt x="1928" y="1"/>
                  </a:lnTo>
                  <a:lnTo>
                    <a:pt x="1899" y="3"/>
                  </a:lnTo>
                  <a:lnTo>
                    <a:pt x="1870" y="5"/>
                  </a:lnTo>
                  <a:lnTo>
                    <a:pt x="1839" y="10"/>
                  </a:lnTo>
                  <a:lnTo>
                    <a:pt x="1809" y="14"/>
                  </a:lnTo>
                  <a:lnTo>
                    <a:pt x="1777" y="20"/>
                  </a:lnTo>
                  <a:lnTo>
                    <a:pt x="1744" y="25"/>
                  </a:lnTo>
                  <a:lnTo>
                    <a:pt x="1711" y="32"/>
                  </a:lnTo>
                  <a:lnTo>
                    <a:pt x="1676" y="40"/>
                  </a:lnTo>
                  <a:lnTo>
                    <a:pt x="1640" y="48"/>
                  </a:lnTo>
                  <a:lnTo>
                    <a:pt x="1604" y="58"/>
                  </a:lnTo>
                  <a:lnTo>
                    <a:pt x="1527" y="79"/>
                  </a:lnTo>
                  <a:lnTo>
                    <a:pt x="1446" y="103"/>
                  </a:lnTo>
                  <a:lnTo>
                    <a:pt x="1336" y="143"/>
                  </a:lnTo>
                  <a:lnTo>
                    <a:pt x="1232" y="186"/>
                  </a:lnTo>
                  <a:lnTo>
                    <a:pt x="1133" y="231"/>
                  </a:lnTo>
                  <a:lnTo>
                    <a:pt x="1041" y="280"/>
                  </a:lnTo>
                  <a:lnTo>
                    <a:pt x="953" y="330"/>
                  </a:lnTo>
                  <a:lnTo>
                    <a:pt x="870" y="383"/>
                  </a:lnTo>
                  <a:lnTo>
                    <a:pt x="792" y="438"/>
                  </a:lnTo>
                  <a:lnTo>
                    <a:pt x="719" y="495"/>
                  </a:lnTo>
                  <a:lnTo>
                    <a:pt x="650" y="555"/>
                  </a:lnTo>
                  <a:lnTo>
                    <a:pt x="586" y="616"/>
                  </a:lnTo>
                  <a:lnTo>
                    <a:pt x="526" y="679"/>
                  </a:lnTo>
                  <a:lnTo>
                    <a:pt x="471" y="745"/>
                  </a:lnTo>
                  <a:lnTo>
                    <a:pt x="419" y="812"/>
                  </a:lnTo>
                  <a:lnTo>
                    <a:pt x="372" y="881"/>
                  </a:lnTo>
                  <a:lnTo>
                    <a:pt x="328" y="951"/>
                  </a:lnTo>
                  <a:lnTo>
                    <a:pt x="287" y="1023"/>
                  </a:lnTo>
                  <a:lnTo>
                    <a:pt x="251" y="1096"/>
                  </a:lnTo>
                  <a:lnTo>
                    <a:pt x="217" y="1170"/>
                  </a:lnTo>
                  <a:lnTo>
                    <a:pt x="186" y="1246"/>
                  </a:lnTo>
                  <a:lnTo>
                    <a:pt x="158" y="1323"/>
                  </a:lnTo>
                  <a:lnTo>
                    <a:pt x="133" y="1401"/>
                  </a:lnTo>
                  <a:lnTo>
                    <a:pt x="111" y="1481"/>
                  </a:lnTo>
                  <a:lnTo>
                    <a:pt x="91" y="1561"/>
                  </a:lnTo>
                  <a:lnTo>
                    <a:pt x="74" y="1641"/>
                  </a:lnTo>
                  <a:lnTo>
                    <a:pt x="59" y="1723"/>
                  </a:lnTo>
                  <a:lnTo>
                    <a:pt x="46" y="1806"/>
                  </a:lnTo>
                  <a:lnTo>
                    <a:pt x="34" y="1888"/>
                  </a:lnTo>
                  <a:lnTo>
                    <a:pt x="25" y="1972"/>
                  </a:lnTo>
                  <a:lnTo>
                    <a:pt x="16" y="2055"/>
                  </a:lnTo>
                  <a:lnTo>
                    <a:pt x="10" y="2140"/>
                  </a:lnTo>
                  <a:lnTo>
                    <a:pt x="4" y="2224"/>
                  </a:lnTo>
                  <a:lnTo>
                    <a:pt x="0" y="2309"/>
                  </a:lnTo>
                  <a:lnTo>
                    <a:pt x="0" y="2871"/>
                  </a:lnTo>
                  <a:lnTo>
                    <a:pt x="0" y="3668"/>
                  </a:lnTo>
                  <a:lnTo>
                    <a:pt x="1" y="3812"/>
                  </a:lnTo>
                  <a:lnTo>
                    <a:pt x="3" y="3950"/>
                  </a:lnTo>
                  <a:lnTo>
                    <a:pt x="6" y="4084"/>
                  </a:lnTo>
                  <a:lnTo>
                    <a:pt x="12" y="4212"/>
                  </a:lnTo>
                  <a:lnTo>
                    <a:pt x="20" y="4336"/>
                  </a:lnTo>
                  <a:lnTo>
                    <a:pt x="28" y="4455"/>
                  </a:lnTo>
                  <a:lnTo>
                    <a:pt x="40" y="4568"/>
                  </a:lnTo>
                  <a:lnTo>
                    <a:pt x="54" y="4677"/>
                  </a:lnTo>
                  <a:lnTo>
                    <a:pt x="70" y="4780"/>
                  </a:lnTo>
                  <a:lnTo>
                    <a:pt x="89" y="4878"/>
                  </a:lnTo>
                  <a:lnTo>
                    <a:pt x="111" y="4971"/>
                  </a:lnTo>
                  <a:lnTo>
                    <a:pt x="135" y="5059"/>
                  </a:lnTo>
                  <a:lnTo>
                    <a:pt x="164" y="5143"/>
                  </a:lnTo>
                  <a:lnTo>
                    <a:pt x="195" y="5221"/>
                  </a:lnTo>
                  <a:lnTo>
                    <a:pt x="229" y="5294"/>
                  </a:lnTo>
                  <a:lnTo>
                    <a:pt x="266" y="5361"/>
                  </a:lnTo>
                  <a:lnTo>
                    <a:pt x="308" y="5423"/>
                  </a:lnTo>
                  <a:lnTo>
                    <a:pt x="353" y="5481"/>
                  </a:lnTo>
                  <a:lnTo>
                    <a:pt x="403" y="5532"/>
                  </a:lnTo>
                  <a:lnTo>
                    <a:pt x="456" y="5580"/>
                  </a:lnTo>
                  <a:lnTo>
                    <a:pt x="514" y="5622"/>
                  </a:lnTo>
                  <a:lnTo>
                    <a:pt x="576" y="5658"/>
                  </a:lnTo>
                  <a:lnTo>
                    <a:pt x="642" y="5689"/>
                  </a:lnTo>
                  <a:lnTo>
                    <a:pt x="714" y="5715"/>
                  </a:lnTo>
                  <a:lnTo>
                    <a:pt x="790" y="5736"/>
                  </a:lnTo>
                  <a:lnTo>
                    <a:pt x="871" y="5752"/>
                  </a:lnTo>
                  <a:lnTo>
                    <a:pt x="957" y="5763"/>
                  </a:lnTo>
                  <a:lnTo>
                    <a:pt x="1048" y="5768"/>
                  </a:lnTo>
                  <a:lnTo>
                    <a:pt x="1147" y="5768"/>
                  </a:lnTo>
                  <a:lnTo>
                    <a:pt x="1249" y="5763"/>
                  </a:lnTo>
                  <a:lnTo>
                    <a:pt x="1357" y="5752"/>
                  </a:lnTo>
                  <a:lnTo>
                    <a:pt x="1472" y="5736"/>
                  </a:lnTo>
                  <a:lnTo>
                    <a:pt x="1539" y="5725"/>
                  </a:lnTo>
                  <a:lnTo>
                    <a:pt x="1606" y="5712"/>
                  </a:lnTo>
                  <a:lnTo>
                    <a:pt x="1673" y="5699"/>
                  </a:lnTo>
                  <a:lnTo>
                    <a:pt x="1738" y="5683"/>
                  </a:lnTo>
                  <a:lnTo>
                    <a:pt x="1803" y="5666"/>
                  </a:lnTo>
                  <a:lnTo>
                    <a:pt x="1867" y="5647"/>
                  </a:lnTo>
                  <a:lnTo>
                    <a:pt x="1930" y="5625"/>
                  </a:lnTo>
                  <a:lnTo>
                    <a:pt x="1991" y="5600"/>
                  </a:lnTo>
                  <a:lnTo>
                    <a:pt x="2052" y="5572"/>
                  </a:lnTo>
                  <a:lnTo>
                    <a:pt x="2110" y="5541"/>
                  </a:lnTo>
                  <a:lnTo>
                    <a:pt x="2168" y="5507"/>
                  </a:lnTo>
                  <a:lnTo>
                    <a:pt x="2224" y="5469"/>
                  </a:lnTo>
                  <a:lnTo>
                    <a:pt x="2278" y="5427"/>
                  </a:lnTo>
                  <a:lnTo>
                    <a:pt x="2331" y="5379"/>
                  </a:lnTo>
                  <a:lnTo>
                    <a:pt x="2381" y="5329"/>
                  </a:lnTo>
                  <a:lnTo>
                    <a:pt x="2430" y="5273"/>
                  </a:lnTo>
                  <a:lnTo>
                    <a:pt x="2476" y="5211"/>
                  </a:lnTo>
                  <a:lnTo>
                    <a:pt x="2520" y="5145"/>
                  </a:lnTo>
                  <a:lnTo>
                    <a:pt x="2562" y="5072"/>
                  </a:lnTo>
                  <a:lnTo>
                    <a:pt x="2601" y="4994"/>
                  </a:lnTo>
                  <a:lnTo>
                    <a:pt x="2638" y="4909"/>
                  </a:lnTo>
                  <a:lnTo>
                    <a:pt x="2672" y="4818"/>
                  </a:lnTo>
                  <a:lnTo>
                    <a:pt x="2703" y="4720"/>
                  </a:lnTo>
                  <a:lnTo>
                    <a:pt x="2732" y="4615"/>
                  </a:lnTo>
                  <a:lnTo>
                    <a:pt x="2757" y="4503"/>
                  </a:lnTo>
                  <a:lnTo>
                    <a:pt x="2780" y="4383"/>
                  </a:lnTo>
                  <a:lnTo>
                    <a:pt x="2799" y="4256"/>
                  </a:lnTo>
                  <a:lnTo>
                    <a:pt x="2816" y="4120"/>
                  </a:lnTo>
                  <a:lnTo>
                    <a:pt x="2829" y="3976"/>
                  </a:lnTo>
                  <a:lnTo>
                    <a:pt x="2838" y="3824"/>
                  </a:lnTo>
                  <a:lnTo>
                    <a:pt x="2843" y="3662"/>
                  </a:lnTo>
                  <a:lnTo>
                    <a:pt x="2845" y="3491"/>
                  </a:lnTo>
                  <a:lnTo>
                    <a:pt x="2845" y="3479"/>
                  </a:lnTo>
                  <a:lnTo>
                    <a:pt x="2845" y="3458"/>
                  </a:lnTo>
                  <a:lnTo>
                    <a:pt x="2845" y="3432"/>
                  </a:lnTo>
                  <a:lnTo>
                    <a:pt x="2845" y="3402"/>
                  </a:lnTo>
                  <a:lnTo>
                    <a:pt x="2845" y="3369"/>
                  </a:lnTo>
                  <a:lnTo>
                    <a:pt x="2845" y="3337"/>
                  </a:lnTo>
                  <a:lnTo>
                    <a:pt x="2845" y="3307"/>
                  </a:lnTo>
                  <a:lnTo>
                    <a:pt x="2845" y="3282"/>
                  </a:lnTo>
                  <a:lnTo>
                    <a:pt x="2096" y="3446"/>
                  </a:lnTo>
                  <a:lnTo>
                    <a:pt x="2096" y="3504"/>
                  </a:lnTo>
                  <a:lnTo>
                    <a:pt x="2096" y="3573"/>
                  </a:lnTo>
                  <a:lnTo>
                    <a:pt x="2096" y="3644"/>
                  </a:lnTo>
                  <a:lnTo>
                    <a:pt x="2096" y="3715"/>
                  </a:lnTo>
                  <a:lnTo>
                    <a:pt x="2096" y="3780"/>
                  </a:lnTo>
                  <a:lnTo>
                    <a:pt x="2096" y="3835"/>
                  </a:lnTo>
                  <a:lnTo>
                    <a:pt x="2096" y="3873"/>
                  </a:lnTo>
                  <a:lnTo>
                    <a:pt x="2096" y="3893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7404101" y="1098550"/>
              <a:ext cx="180975" cy="1319213"/>
            </a:xfrm>
            <a:custGeom>
              <a:avLst/>
              <a:gdLst>
                <a:gd name="T0" fmla="*/ 685 w 685"/>
                <a:gd name="T1" fmla="*/ 0 h 4984"/>
                <a:gd name="T2" fmla="*/ 0 w 685"/>
                <a:gd name="T3" fmla="*/ 0 h 4984"/>
                <a:gd name="T4" fmla="*/ 0 w 685"/>
                <a:gd name="T5" fmla="*/ 4984 h 4984"/>
                <a:gd name="T6" fmla="*/ 685 w 685"/>
                <a:gd name="T7" fmla="*/ 4741 h 4984"/>
                <a:gd name="T8" fmla="*/ 685 w 685"/>
                <a:gd name="T9" fmla="*/ 0 h 4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5" h="4984">
                  <a:moveTo>
                    <a:pt x="685" y="0"/>
                  </a:moveTo>
                  <a:lnTo>
                    <a:pt x="0" y="0"/>
                  </a:lnTo>
                  <a:lnTo>
                    <a:pt x="0" y="4984"/>
                  </a:lnTo>
                  <a:lnTo>
                    <a:pt x="685" y="4741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6480176" y="2838450"/>
              <a:ext cx="773113" cy="2182813"/>
            </a:xfrm>
            <a:custGeom>
              <a:avLst/>
              <a:gdLst>
                <a:gd name="T0" fmla="*/ 2171 w 2919"/>
                <a:gd name="T1" fmla="*/ 2867 h 8248"/>
                <a:gd name="T2" fmla="*/ 2137 w 2919"/>
                <a:gd name="T3" fmla="*/ 3010 h 8248"/>
                <a:gd name="T4" fmla="*/ 2078 w 2919"/>
                <a:gd name="T5" fmla="*/ 3143 h 8248"/>
                <a:gd name="T6" fmla="*/ 1995 w 2919"/>
                <a:gd name="T7" fmla="*/ 3264 h 8248"/>
                <a:gd name="T8" fmla="*/ 1889 w 2919"/>
                <a:gd name="T9" fmla="*/ 3372 h 8248"/>
                <a:gd name="T10" fmla="*/ 1763 w 2919"/>
                <a:gd name="T11" fmla="*/ 3464 h 8248"/>
                <a:gd name="T12" fmla="*/ 1618 w 2919"/>
                <a:gd name="T13" fmla="*/ 3540 h 8248"/>
                <a:gd name="T14" fmla="*/ 1455 w 2919"/>
                <a:gd name="T15" fmla="*/ 3597 h 8248"/>
                <a:gd name="T16" fmla="*/ 1386 w 2919"/>
                <a:gd name="T17" fmla="*/ 985 h 8248"/>
                <a:gd name="T18" fmla="*/ 1553 w 2919"/>
                <a:gd name="T19" fmla="*/ 938 h 8248"/>
                <a:gd name="T20" fmla="*/ 1705 w 2919"/>
                <a:gd name="T21" fmla="*/ 925 h 8248"/>
                <a:gd name="T22" fmla="*/ 1775 w 2919"/>
                <a:gd name="T23" fmla="*/ 932 h 8248"/>
                <a:gd name="T24" fmla="*/ 1839 w 2919"/>
                <a:gd name="T25" fmla="*/ 946 h 8248"/>
                <a:gd name="T26" fmla="*/ 1898 w 2919"/>
                <a:gd name="T27" fmla="*/ 970 h 8248"/>
                <a:gd name="T28" fmla="*/ 1953 w 2919"/>
                <a:gd name="T29" fmla="*/ 1001 h 8248"/>
                <a:gd name="T30" fmla="*/ 2006 w 2919"/>
                <a:gd name="T31" fmla="*/ 1045 h 8248"/>
                <a:gd name="T32" fmla="*/ 2052 w 2919"/>
                <a:gd name="T33" fmla="*/ 1098 h 8248"/>
                <a:gd name="T34" fmla="*/ 2091 w 2919"/>
                <a:gd name="T35" fmla="*/ 1160 h 8248"/>
                <a:gd name="T36" fmla="*/ 2123 w 2919"/>
                <a:gd name="T37" fmla="*/ 1230 h 8248"/>
                <a:gd name="T38" fmla="*/ 2148 w 2919"/>
                <a:gd name="T39" fmla="*/ 1309 h 8248"/>
                <a:gd name="T40" fmla="*/ 2177 w 2919"/>
                <a:gd name="T41" fmla="*/ 1493 h 8248"/>
                <a:gd name="T42" fmla="*/ 2181 w 2919"/>
                <a:gd name="T43" fmla="*/ 1645 h 8248"/>
                <a:gd name="T44" fmla="*/ 2180 w 2919"/>
                <a:gd name="T45" fmla="*/ 1944 h 8248"/>
                <a:gd name="T46" fmla="*/ 2180 w 2919"/>
                <a:gd name="T47" fmla="*/ 2355 h 8248"/>
                <a:gd name="T48" fmla="*/ 2179 w 2919"/>
                <a:gd name="T49" fmla="*/ 2683 h 8248"/>
                <a:gd name="T50" fmla="*/ 2493 w 2919"/>
                <a:gd name="T51" fmla="*/ 104 h 8248"/>
                <a:gd name="T52" fmla="*/ 2396 w 2919"/>
                <a:gd name="T53" fmla="*/ 54 h 8248"/>
                <a:gd name="T54" fmla="*/ 2288 w 2919"/>
                <a:gd name="T55" fmla="*/ 20 h 8248"/>
                <a:gd name="T56" fmla="*/ 2168 w 2919"/>
                <a:gd name="T57" fmla="*/ 2 h 8248"/>
                <a:gd name="T58" fmla="*/ 2037 w 2919"/>
                <a:gd name="T59" fmla="*/ 1 h 8248"/>
                <a:gd name="T60" fmla="*/ 1893 w 2919"/>
                <a:gd name="T61" fmla="*/ 16 h 8248"/>
                <a:gd name="T62" fmla="*/ 1736 w 2919"/>
                <a:gd name="T63" fmla="*/ 47 h 8248"/>
                <a:gd name="T64" fmla="*/ 1566 w 2919"/>
                <a:gd name="T65" fmla="*/ 94 h 8248"/>
                <a:gd name="T66" fmla="*/ 800 w 2919"/>
                <a:gd name="T67" fmla="*/ 360 h 8248"/>
                <a:gd name="T68" fmla="*/ 803 w 2919"/>
                <a:gd name="T69" fmla="*/ 6804 h 8248"/>
                <a:gd name="T70" fmla="*/ 1055 w 2919"/>
                <a:gd name="T71" fmla="*/ 4662 h 8248"/>
                <a:gd name="T72" fmla="*/ 1479 w 2919"/>
                <a:gd name="T73" fmla="*/ 4562 h 8248"/>
                <a:gd name="T74" fmla="*/ 1820 w 2919"/>
                <a:gd name="T75" fmla="*/ 4451 h 8248"/>
                <a:gd name="T76" fmla="*/ 2143 w 2919"/>
                <a:gd name="T77" fmla="*/ 4297 h 8248"/>
                <a:gd name="T78" fmla="*/ 2431 w 2919"/>
                <a:gd name="T79" fmla="*/ 4088 h 8248"/>
                <a:gd name="T80" fmla="*/ 2667 w 2919"/>
                <a:gd name="T81" fmla="*/ 3812 h 8248"/>
                <a:gd name="T82" fmla="*/ 2834 w 2919"/>
                <a:gd name="T83" fmla="*/ 3454 h 8248"/>
                <a:gd name="T84" fmla="*/ 2915 w 2919"/>
                <a:gd name="T85" fmla="*/ 3000 h 8248"/>
                <a:gd name="T86" fmla="*/ 2919 w 2919"/>
                <a:gd name="T87" fmla="*/ 1374 h 8248"/>
                <a:gd name="T88" fmla="*/ 2909 w 2919"/>
                <a:gd name="T89" fmla="*/ 1131 h 8248"/>
                <a:gd name="T90" fmla="*/ 2888 w 2919"/>
                <a:gd name="T91" fmla="*/ 913 h 8248"/>
                <a:gd name="T92" fmla="*/ 2853 w 2919"/>
                <a:gd name="T93" fmla="*/ 718 h 8248"/>
                <a:gd name="T94" fmla="*/ 2807 w 2919"/>
                <a:gd name="T95" fmla="*/ 549 h 8248"/>
                <a:gd name="T96" fmla="*/ 2746 w 2919"/>
                <a:gd name="T97" fmla="*/ 401 h 8248"/>
                <a:gd name="T98" fmla="*/ 2674 w 2919"/>
                <a:gd name="T99" fmla="*/ 279 h 8248"/>
                <a:gd name="T100" fmla="*/ 2588 w 2919"/>
                <a:gd name="T101" fmla="*/ 179 h 8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19" h="8248">
                  <a:moveTo>
                    <a:pt x="2179" y="2755"/>
                  </a:moveTo>
                  <a:lnTo>
                    <a:pt x="2178" y="2794"/>
                  </a:lnTo>
                  <a:lnTo>
                    <a:pt x="2176" y="2831"/>
                  </a:lnTo>
                  <a:lnTo>
                    <a:pt x="2171" y="2867"/>
                  </a:lnTo>
                  <a:lnTo>
                    <a:pt x="2165" y="2904"/>
                  </a:lnTo>
                  <a:lnTo>
                    <a:pt x="2157" y="2940"/>
                  </a:lnTo>
                  <a:lnTo>
                    <a:pt x="2148" y="2975"/>
                  </a:lnTo>
                  <a:lnTo>
                    <a:pt x="2137" y="3010"/>
                  </a:lnTo>
                  <a:lnTo>
                    <a:pt x="2125" y="3045"/>
                  </a:lnTo>
                  <a:lnTo>
                    <a:pt x="2111" y="3078"/>
                  </a:lnTo>
                  <a:lnTo>
                    <a:pt x="2095" y="3111"/>
                  </a:lnTo>
                  <a:lnTo>
                    <a:pt x="2078" y="3143"/>
                  </a:lnTo>
                  <a:lnTo>
                    <a:pt x="2059" y="3174"/>
                  </a:lnTo>
                  <a:lnTo>
                    <a:pt x="2039" y="3205"/>
                  </a:lnTo>
                  <a:lnTo>
                    <a:pt x="2017" y="3235"/>
                  </a:lnTo>
                  <a:lnTo>
                    <a:pt x="1995" y="3264"/>
                  </a:lnTo>
                  <a:lnTo>
                    <a:pt x="1971" y="3292"/>
                  </a:lnTo>
                  <a:lnTo>
                    <a:pt x="1944" y="3320"/>
                  </a:lnTo>
                  <a:lnTo>
                    <a:pt x="1918" y="3346"/>
                  </a:lnTo>
                  <a:lnTo>
                    <a:pt x="1889" y="3372"/>
                  </a:lnTo>
                  <a:lnTo>
                    <a:pt x="1860" y="3397"/>
                  </a:lnTo>
                  <a:lnTo>
                    <a:pt x="1829" y="3420"/>
                  </a:lnTo>
                  <a:lnTo>
                    <a:pt x="1797" y="3443"/>
                  </a:lnTo>
                  <a:lnTo>
                    <a:pt x="1763" y="3464"/>
                  </a:lnTo>
                  <a:lnTo>
                    <a:pt x="1728" y="3485"/>
                  </a:lnTo>
                  <a:lnTo>
                    <a:pt x="1693" y="3505"/>
                  </a:lnTo>
                  <a:lnTo>
                    <a:pt x="1656" y="3523"/>
                  </a:lnTo>
                  <a:lnTo>
                    <a:pt x="1618" y="3540"/>
                  </a:lnTo>
                  <a:lnTo>
                    <a:pt x="1579" y="3557"/>
                  </a:lnTo>
                  <a:lnTo>
                    <a:pt x="1539" y="3572"/>
                  </a:lnTo>
                  <a:lnTo>
                    <a:pt x="1498" y="3585"/>
                  </a:lnTo>
                  <a:lnTo>
                    <a:pt x="1455" y="3597"/>
                  </a:lnTo>
                  <a:lnTo>
                    <a:pt x="1412" y="3609"/>
                  </a:lnTo>
                  <a:lnTo>
                    <a:pt x="800" y="3739"/>
                  </a:lnTo>
                  <a:lnTo>
                    <a:pt x="800" y="1201"/>
                  </a:lnTo>
                  <a:lnTo>
                    <a:pt x="1386" y="985"/>
                  </a:lnTo>
                  <a:lnTo>
                    <a:pt x="1430" y="970"/>
                  </a:lnTo>
                  <a:lnTo>
                    <a:pt x="1472" y="957"/>
                  </a:lnTo>
                  <a:lnTo>
                    <a:pt x="1514" y="946"/>
                  </a:lnTo>
                  <a:lnTo>
                    <a:pt x="1553" y="938"/>
                  </a:lnTo>
                  <a:lnTo>
                    <a:pt x="1593" y="932"/>
                  </a:lnTo>
                  <a:lnTo>
                    <a:pt x="1631" y="927"/>
                  </a:lnTo>
                  <a:lnTo>
                    <a:pt x="1669" y="925"/>
                  </a:lnTo>
                  <a:lnTo>
                    <a:pt x="1705" y="925"/>
                  </a:lnTo>
                  <a:lnTo>
                    <a:pt x="1723" y="926"/>
                  </a:lnTo>
                  <a:lnTo>
                    <a:pt x="1741" y="927"/>
                  </a:lnTo>
                  <a:lnTo>
                    <a:pt x="1757" y="930"/>
                  </a:lnTo>
                  <a:lnTo>
                    <a:pt x="1775" y="932"/>
                  </a:lnTo>
                  <a:lnTo>
                    <a:pt x="1791" y="935"/>
                  </a:lnTo>
                  <a:lnTo>
                    <a:pt x="1808" y="938"/>
                  </a:lnTo>
                  <a:lnTo>
                    <a:pt x="1823" y="942"/>
                  </a:lnTo>
                  <a:lnTo>
                    <a:pt x="1839" y="946"/>
                  </a:lnTo>
                  <a:lnTo>
                    <a:pt x="1854" y="952"/>
                  </a:lnTo>
                  <a:lnTo>
                    <a:pt x="1869" y="957"/>
                  </a:lnTo>
                  <a:lnTo>
                    <a:pt x="1884" y="964"/>
                  </a:lnTo>
                  <a:lnTo>
                    <a:pt x="1898" y="970"/>
                  </a:lnTo>
                  <a:lnTo>
                    <a:pt x="1912" y="977"/>
                  </a:lnTo>
                  <a:lnTo>
                    <a:pt x="1927" y="985"/>
                  </a:lnTo>
                  <a:lnTo>
                    <a:pt x="1940" y="993"/>
                  </a:lnTo>
                  <a:lnTo>
                    <a:pt x="1953" y="1001"/>
                  </a:lnTo>
                  <a:lnTo>
                    <a:pt x="1966" y="1012"/>
                  </a:lnTo>
                  <a:lnTo>
                    <a:pt x="1980" y="1022"/>
                  </a:lnTo>
                  <a:lnTo>
                    <a:pt x="1993" y="1033"/>
                  </a:lnTo>
                  <a:lnTo>
                    <a:pt x="2006" y="1045"/>
                  </a:lnTo>
                  <a:lnTo>
                    <a:pt x="2018" y="1057"/>
                  </a:lnTo>
                  <a:lnTo>
                    <a:pt x="2029" y="1070"/>
                  </a:lnTo>
                  <a:lnTo>
                    <a:pt x="2041" y="1084"/>
                  </a:lnTo>
                  <a:lnTo>
                    <a:pt x="2052" y="1098"/>
                  </a:lnTo>
                  <a:lnTo>
                    <a:pt x="2062" y="1112"/>
                  </a:lnTo>
                  <a:lnTo>
                    <a:pt x="2072" y="1128"/>
                  </a:lnTo>
                  <a:lnTo>
                    <a:pt x="2082" y="1143"/>
                  </a:lnTo>
                  <a:lnTo>
                    <a:pt x="2091" y="1160"/>
                  </a:lnTo>
                  <a:lnTo>
                    <a:pt x="2100" y="1176"/>
                  </a:lnTo>
                  <a:lnTo>
                    <a:pt x="2107" y="1194"/>
                  </a:lnTo>
                  <a:lnTo>
                    <a:pt x="2115" y="1211"/>
                  </a:lnTo>
                  <a:lnTo>
                    <a:pt x="2123" y="1230"/>
                  </a:lnTo>
                  <a:lnTo>
                    <a:pt x="2129" y="1249"/>
                  </a:lnTo>
                  <a:lnTo>
                    <a:pt x="2136" y="1269"/>
                  </a:lnTo>
                  <a:lnTo>
                    <a:pt x="2143" y="1288"/>
                  </a:lnTo>
                  <a:lnTo>
                    <a:pt x="2148" y="1309"/>
                  </a:lnTo>
                  <a:lnTo>
                    <a:pt x="2158" y="1352"/>
                  </a:lnTo>
                  <a:lnTo>
                    <a:pt x="2166" y="1396"/>
                  </a:lnTo>
                  <a:lnTo>
                    <a:pt x="2172" y="1444"/>
                  </a:lnTo>
                  <a:lnTo>
                    <a:pt x="2177" y="1493"/>
                  </a:lnTo>
                  <a:lnTo>
                    <a:pt x="2180" y="1545"/>
                  </a:lnTo>
                  <a:lnTo>
                    <a:pt x="2181" y="1598"/>
                  </a:lnTo>
                  <a:lnTo>
                    <a:pt x="2181" y="1610"/>
                  </a:lnTo>
                  <a:lnTo>
                    <a:pt x="2181" y="1645"/>
                  </a:lnTo>
                  <a:lnTo>
                    <a:pt x="2181" y="1698"/>
                  </a:lnTo>
                  <a:lnTo>
                    <a:pt x="2181" y="1768"/>
                  </a:lnTo>
                  <a:lnTo>
                    <a:pt x="2181" y="1851"/>
                  </a:lnTo>
                  <a:lnTo>
                    <a:pt x="2180" y="1944"/>
                  </a:lnTo>
                  <a:lnTo>
                    <a:pt x="2180" y="2044"/>
                  </a:lnTo>
                  <a:lnTo>
                    <a:pt x="2180" y="2148"/>
                  </a:lnTo>
                  <a:lnTo>
                    <a:pt x="2180" y="2253"/>
                  </a:lnTo>
                  <a:lnTo>
                    <a:pt x="2180" y="2355"/>
                  </a:lnTo>
                  <a:lnTo>
                    <a:pt x="2179" y="2452"/>
                  </a:lnTo>
                  <a:lnTo>
                    <a:pt x="2179" y="2541"/>
                  </a:lnTo>
                  <a:lnTo>
                    <a:pt x="2179" y="2620"/>
                  </a:lnTo>
                  <a:lnTo>
                    <a:pt x="2179" y="2683"/>
                  </a:lnTo>
                  <a:lnTo>
                    <a:pt x="2179" y="2730"/>
                  </a:lnTo>
                  <a:lnTo>
                    <a:pt x="2179" y="2755"/>
                  </a:lnTo>
                  <a:close/>
                  <a:moveTo>
                    <a:pt x="2515" y="118"/>
                  </a:moveTo>
                  <a:lnTo>
                    <a:pt x="2493" y="104"/>
                  </a:lnTo>
                  <a:lnTo>
                    <a:pt x="2470" y="89"/>
                  </a:lnTo>
                  <a:lnTo>
                    <a:pt x="2446" y="76"/>
                  </a:lnTo>
                  <a:lnTo>
                    <a:pt x="2421" y="64"/>
                  </a:lnTo>
                  <a:lnTo>
                    <a:pt x="2396" y="54"/>
                  </a:lnTo>
                  <a:lnTo>
                    <a:pt x="2371" y="44"/>
                  </a:lnTo>
                  <a:lnTo>
                    <a:pt x="2343" y="34"/>
                  </a:lnTo>
                  <a:lnTo>
                    <a:pt x="2317" y="27"/>
                  </a:lnTo>
                  <a:lnTo>
                    <a:pt x="2288" y="20"/>
                  </a:lnTo>
                  <a:lnTo>
                    <a:pt x="2259" y="15"/>
                  </a:lnTo>
                  <a:lnTo>
                    <a:pt x="2230" y="9"/>
                  </a:lnTo>
                  <a:lnTo>
                    <a:pt x="2200" y="6"/>
                  </a:lnTo>
                  <a:lnTo>
                    <a:pt x="2168" y="2"/>
                  </a:lnTo>
                  <a:lnTo>
                    <a:pt x="2136" y="1"/>
                  </a:lnTo>
                  <a:lnTo>
                    <a:pt x="2104" y="0"/>
                  </a:lnTo>
                  <a:lnTo>
                    <a:pt x="2071" y="0"/>
                  </a:lnTo>
                  <a:lnTo>
                    <a:pt x="2037" y="1"/>
                  </a:lnTo>
                  <a:lnTo>
                    <a:pt x="2002" y="4"/>
                  </a:lnTo>
                  <a:lnTo>
                    <a:pt x="1966" y="7"/>
                  </a:lnTo>
                  <a:lnTo>
                    <a:pt x="1930" y="11"/>
                  </a:lnTo>
                  <a:lnTo>
                    <a:pt x="1893" y="16"/>
                  </a:lnTo>
                  <a:lnTo>
                    <a:pt x="1855" y="22"/>
                  </a:lnTo>
                  <a:lnTo>
                    <a:pt x="1815" y="30"/>
                  </a:lnTo>
                  <a:lnTo>
                    <a:pt x="1776" y="38"/>
                  </a:lnTo>
                  <a:lnTo>
                    <a:pt x="1736" y="47"/>
                  </a:lnTo>
                  <a:lnTo>
                    <a:pt x="1695" y="58"/>
                  </a:lnTo>
                  <a:lnTo>
                    <a:pt x="1653" y="69"/>
                  </a:lnTo>
                  <a:lnTo>
                    <a:pt x="1611" y="81"/>
                  </a:lnTo>
                  <a:lnTo>
                    <a:pt x="1566" y="94"/>
                  </a:lnTo>
                  <a:lnTo>
                    <a:pt x="1522" y="108"/>
                  </a:lnTo>
                  <a:lnTo>
                    <a:pt x="1477" y="124"/>
                  </a:lnTo>
                  <a:lnTo>
                    <a:pt x="1431" y="140"/>
                  </a:lnTo>
                  <a:lnTo>
                    <a:pt x="800" y="360"/>
                  </a:lnTo>
                  <a:lnTo>
                    <a:pt x="7" y="638"/>
                  </a:lnTo>
                  <a:lnTo>
                    <a:pt x="0" y="8248"/>
                  </a:lnTo>
                  <a:lnTo>
                    <a:pt x="803" y="8248"/>
                  </a:lnTo>
                  <a:lnTo>
                    <a:pt x="803" y="6804"/>
                  </a:lnTo>
                  <a:lnTo>
                    <a:pt x="803" y="5622"/>
                  </a:lnTo>
                  <a:lnTo>
                    <a:pt x="803" y="4714"/>
                  </a:lnTo>
                  <a:lnTo>
                    <a:pt x="893" y="4695"/>
                  </a:lnTo>
                  <a:lnTo>
                    <a:pt x="1055" y="4662"/>
                  </a:lnTo>
                  <a:lnTo>
                    <a:pt x="1224" y="4626"/>
                  </a:lnTo>
                  <a:lnTo>
                    <a:pt x="1309" y="4606"/>
                  </a:lnTo>
                  <a:lnTo>
                    <a:pt x="1395" y="4585"/>
                  </a:lnTo>
                  <a:lnTo>
                    <a:pt x="1479" y="4562"/>
                  </a:lnTo>
                  <a:lnTo>
                    <a:pt x="1565" y="4537"/>
                  </a:lnTo>
                  <a:lnTo>
                    <a:pt x="1651" y="4511"/>
                  </a:lnTo>
                  <a:lnTo>
                    <a:pt x="1736" y="4481"/>
                  </a:lnTo>
                  <a:lnTo>
                    <a:pt x="1820" y="4451"/>
                  </a:lnTo>
                  <a:lnTo>
                    <a:pt x="1904" y="4416"/>
                  </a:lnTo>
                  <a:lnTo>
                    <a:pt x="1985" y="4380"/>
                  </a:lnTo>
                  <a:lnTo>
                    <a:pt x="2066" y="4340"/>
                  </a:lnTo>
                  <a:lnTo>
                    <a:pt x="2143" y="4297"/>
                  </a:lnTo>
                  <a:lnTo>
                    <a:pt x="2219" y="4250"/>
                  </a:lnTo>
                  <a:lnTo>
                    <a:pt x="2292" y="4201"/>
                  </a:lnTo>
                  <a:lnTo>
                    <a:pt x="2363" y="4147"/>
                  </a:lnTo>
                  <a:lnTo>
                    <a:pt x="2431" y="4088"/>
                  </a:lnTo>
                  <a:lnTo>
                    <a:pt x="2495" y="4027"/>
                  </a:lnTo>
                  <a:lnTo>
                    <a:pt x="2557" y="3959"/>
                  </a:lnTo>
                  <a:lnTo>
                    <a:pt x="2614" y="3888"/>
                  </a:lnTo>
                  <a:lnTo>
                    <a:pt x="2667" y="3812"/>
                  </a:lnTo>
                  <a:lnTo>
                    <a:pt x="2715" y="3730"/>
                  </a:lnTo>
                  <a:lnTo>
                    <a:pt x="2761" y="3643"/>
                  </a:lnTo>
                  <a:lnTo>
                    <a:pt x="2800" y="3551"/>
                  </a:lnTo>
                  <a:lnTo>
                    <a:pt x="2834" y="3454"/>
                  </a:lnTo>
                  <a:lnTo>
                    <a:pt x="2863" y="3350"/>
                  </a:lnTo>
                  <a:lnTo>
                    <a:pt x="2886" y="3239"/>
                  </a:lnTo>
                  <a:lnTo>
                    <a:pt x="2904" y="3124"/>
                  </a:lnTo>
                  <a:lnTo>
                    <a:pt x="2915" y="3000"/>
                  </a:lnTo>
                  <a:lnTo>
                    <a:pt x="2919" y="2872"/>
                  </a:lnTo>
                  <a:lnTo>
                    <a:pt x="2919" y="2129"/>
                  </a:lnTo>
                  <a:lnTo>
                    <a:pt x="2919" y="1439"/>
                  </a:lnTo>
                  <a:lnTo>
                    <a:pt x="2919" y="1374"/>
                  </a:lnTo>
                  <a:lnTo>
                    <a:pt x="2918" y="1312"/>
                  </a:lnTo>
                  <a:lnTo>
                    <a:pt x="2916" y="1250"/>
                  </a:lnTo>
                  <a:lnTo>
                    <a:pt x="2914" y="1189"/>
                  </a:lnTo>
                  <a:lnTo>
                    <a:pt x="2909" y="1131"/>
                  </a:lnTo>
                  <a:lnTo>
                    <a:pt x="2906" y="1075"/>
                  </a:lnTo>
                  <a:lnTo>
                    <a:pt x="2901" y="1019"/>
                  </a:lnTo>
                  <a:lnTo>
                    <a:pt x="2895" y="965"/>
                  </a:lnTo>
                  <a:lnTo>
                    <a:pt x="2888" y="913"/>
                  </a:lnTo>
                  <a:lnTo>
                    <a:pt x="2881" y="862"/>
                  </a:lnTo>
                  <a:lnTo>
                    <a:pt x="2872" y="813"/>
                  </a:lnTo>
                  <a:lnTo>
                    <a:pt x="2863" y="764"/>
                  </a:lnTo>
                  <a:lnTo>
                    <a:pt x="2853" y="718"/>
                  </a:lnTo>
                  <a:lnTo>
                    <a:pt x="2843" y="674"/>
                  </a:lnTo>
                  <a:lnTo>
                    <a:pt x="2831" y="630"/>
                  </a:lnTo>
                  <a:lnTo>
                    <a:pt x="2819" y="588"/>
                  </a:lnTo>
                  <a:lnTo>
                    <a:pt x="2807" y="549"/>
                  </a:lnTo>
                  <a:lnTo>
                    <a:pt x="2793" y="509"/>
                  </a:lnTo>
                  <a:lnTo>
                    <a:pt x="2778" y="472"/>
                  </a:lnTo>
                  <a:lnTo>
                    <a:pt x="2763" y="436"/>
                  </a:lnTo>
                  <a:lnTo>
                    <a:pt x="2746" y="401"/>
                  </a:lnTo>
                  <a:lnTo>
                    <a:pt x="2730" y="369"/>
                  </a:lnTo>
                  <a:lnTo>
                    <a:pt x="2712" y="337"/>
                  </a:lnTo>
                  <a:lnTo>
                    <a:pt x="2693" y="307"/>
                  </a:lnTo>
                  <a:lnTo>
                    <a:pt x="2674" y="279"/>
                  </a:lnTo>
                  <a:lnTo>
                    <a:pt x="2654" y="251"/>
                  </a:lnTo>
                  <a:lnTo>
                    <a:pt x="2633" y="226"/>
                  </a:lnTo>
                  <a:lnTo>
                    <a:pt x="2611" y="201"/>
                  </a:lnTo>
                  <a:lnTo>
                    <a:pt x="2588" y="179"/>
                  </a:lnTo>
                  <a:lnTo>
                    <a:pt x="2565" y="157"/>
                  </a:lnTo>
                  <a:lnTo>
                    <a:pt x="2540" y="137"/>
                  </a:lnTo>
                  <a:lnTo>
                    <a:pt x="2515" y="118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15"/>
            <p:cNvSpPr>
              <a:spLocks noEditPoints="1"/>
            </p:cNvSpPr>
            <p:nvPr/>
          </p:nvSpPr>
          <p:spPr bwMode="auto">
            <a:xfrm>
              <a:off x="3846513" y="5373688"/>
              <a:ext cx="3303588" cy="385763"/>
            </a:xfrm>
            <a:custGeom>
              <a:avLst/>
              <a:gdLst>
                <a:gd name="T0" fmla="*/ 748 w 12482"/>
                <a:gd name="T1" fmla="*/ 768 h 1457"/>
                <a:gd name="T2" fmla="*/ 909 w 12482"/>
                <a:gd name="T3" fmla="*/ 534 h 1457"/>
                <a:gd name="T4" fmla="*/ 876 w 12482"/>
                <a:gd name="T5" fmla="*/ 218 h 1457"/>
                <a:gd name="T6" fmla="*/ 655 w 12482"/>
                <a:gd name="T7" fmla="*/ 39 h 1457"/>
                <a:gd name="T8" fmla="*/ 570 w 12482"/>
                <a:gd name="T9" fmla="*/ 194 h 1457"/>
                <a:gd name="T10" fmla="*/ 700 w 12482"/>
                <a:gd name="T11" fmla="*/ 282 h 1457"/>
                <a:gd name="T12" fmla="*/ 706 w 12482"/>
                <a:gd name="T13" fmla="*/ 556 h 1457"/>
                <a:gd name="T14" fmla="*/ 581 w 12482"/>
                <a:gd name="T15" fmla="*/ 651 h 1457"/>
                <a:gd name="T16" fmla="*/ 1599 w 12482"/>
                <a:gd name="T17" fmla="*/ 1409 h 1457"/>
                <a:gd name="T18" fmla="*/ 2066 w 12482"/>
                <a:gd name="T19" fmla="*/ 1420 h 1457"/>
                <a:gd name="T20" fmla="*/ 2415 w 12482"/>
                <a:gd name="T21" fmla="*/ 1097 h 1457"/>
                <a:gd name="T22" fmla="*/ 2469 w 12482"/>
                <a:gd name="T23" fmla="*/ 531 h 1457"/>
                <a:gd name="T24" fmla="*/ 2203 w 12482"/>
                <a:gd name="T25" fmla="*/ 110 h 1457"/>
                <a:gd name="T26" fmla="*/ 1750 w 12482"/>
                <a:gd name="T27" fmla="*/ 7 h 1457"/>
                <a:gd name="T28" fmla="*/ 1350 w 12482"/>
                <a:gd name="T29" fmla="*/ 246 h 1457"/>
                <a:gd name="T30" fmla="*/ 1209 w 12482"/>
                <a:gd name="T31" fmla="*/ 771 h 1457"/>
                <a:gd name="T32" fmla="*/ 1393 w 12482"/>
                <a:gd name="T33" fmla="*/ 1264 h 1457"/>
                <a:gd name="T34" fmla="*/ 1799 w 12482"/>
                <a:gd name="T35" fmla="*/ 174 h 1457"/>
                <a:gd name="T36" fmla="*/ 2124 w 12482"/>
                <a:gd name="T37" fmla="*/ 267 h 1457"/>
                <a:gd name="T38" fmla="*/ 2293 w 12482"/>
                <a:gd name="T39" fmla="*/ 603 h 1457"/>
                <a:gd name="T40" fmla="*/ 2241 w 12482"/>
                <a:gd name="T41" fmla="*/ 1040 h 1457"/>
                <a:gd name="T42" fmla="*/ 1987 w 12482"/>
                <a:gd name="T43" fmla="*/ 1265 h 1457"/>
                <a:gd name="T44" fmla="*/ 1646 w 12482"/>
                <a:gd name="T45" fmla="*/ 1240 h 1457"/>
                <a:gd name="T46" fmla="*/ 1425 w 12482"/>
                <a:gd name="T47" fmla="*/ 967 h 1457"/>
                <a:gd name="T48" fmla="*/ 1418 w 12482"/>
                <a:gd name="T49" fmla="*/ 518 h 1457"/>
                <a:gd name="T50" fmla="*/ 4435 w 12482"/>
                <a:gd name="T51" fmla="*/ 17 h 1457"/>
                <a:gd name="T52" fmla="*/ 4915 w 12482"/>
                <a:gd name="T53" fmla="*/ 597 h 1457"/>
                <a:gd name="T54" fmla="*/ 6561 w 12482"/>
                <a:gd name="T55" fmla="*/ 745 h 1457"/>
                <a:gd name="T56" fmla="*/ 6747 w 12482"/>
                <a:gd name="T57" fmla="*/ 610 h 1457"/>
                <a:gd name="T58" fmla="*/ 6808 w 12482"/>
                <a:gd name="T59" fmla="*/ 371 h 1457"/>
                <a:gd name="T60" fmla="*/ 6693 w 12482"/>
                <a:gd name="T61" fmla="*/ 117 h 1457"/>
                <a:gd name="T62" fmla="*/ 6412 w 12482"/>
                <a:gd name="T63" fmla="*/ 18 h 1457"/>
                <a:gd name="T64" fmla="*/ 6558 w 12482"/>
                <a:gd name="T65" fmla="*/ 234 h 1457"/>
                <a:gd name="T66" fmla="*/ 6620 w 12482"/>
                <a:gd name="T67" fmla="*/ 441 h 1457"/>
                <a:gd name="T68" fmla="*/ 6514 w 12482"/>
                <a:gd name="T69" fmla="*/ 578 h 1457"/>
                <a:gd name="T70" fmla="*/ 7382 w 12482"/>
                <a:gd name="T71" fmla="*/ 188 h 1457"/>
                <a:gd name="T72" fmla="*/ 9056 w 12482"/>
                <a:gd name="T73" fmla="*/ 1381 h 1457"/>
                <a:gd name="T74" fmla="*/ 9380 w 12482"/>
                <a:gd name="T75" fmla="*/ 1025 h 1457"/>
                <a:gd name="T76" fmla="*/ 9391 w 12482"/>
                <a:gd name="T77" fmla="*/ 466 h 1457"/>
                <a:gd name="T78" fmla="*/ 9084 w 12482"/>
                <a:gd name="T79" fmla="*/ 92 h 1457"/>
                <a:gd name="T80" fmla="*/ 8742 w 12482"/>
                <a:gd name="T81" fmla="*/ 188 h 1457"/>
                <a:gd name="T82" fmla="*/ 9070 w 12482"/>
                <a:gd name="T83" fmla="*/ 293 h 1457"/>
                <a:gd name="T84" fmla="*/ 9234 w 12482"/>
                <a:gd name="T85" fmla="*/ 657 h 1457"/>
                <a:gd name="T86" fmla="*/ 9135 w 12482"/>
                <a:gd name="T87" fmla="*/ 1096 h 1457"/>
                <a:gd name="T88" fmla="*/ 8838 w 12482"/>
                <a:gd name="T89" fmla="*/ 1263 h 1457"/>
                <a:gd name="T90" fmla="*/ 11057 w 12482"/>
                <a:gd name="T91" fmla="*/ 1412 h 1457"/>
                <a:gd name="T92" fmla="*/ 11276 w 12482"/>
                <a:gd name="T93" fmla="*/ 1214 h 1457"/>
                <a:gd name="T94" fmla="*/ 11278 w 12482"/>
                <a:gd name="T95" fmla="*/ 845 h 1457"/>
                <a:gd name="T96" fmla="*/ 11164 w 12482"/>
                <a:gd name="T97" fmla="*/ 599 h 1457"/>
                <a:gd name="T98" fmla="*/ 11239 w 12482"/>
                <a:gd name="T99" fmla="*/ 302 h 1457"/>
                <a:gd name="T100" fmla="*/ 11097 w 12482"/>
                <a:gd name="T101" fmla="*/ 82 h 1457"/>
                <a:gd name="T102" fmla="*/ 10364 w 12482"/>
                <a:gd name="T103" fmla="*/ 1440 h 1457"/>
                <a:gd name="T104" fmla="*/ 11039 w 12482"/>
                <a:gd name="T105" fmla="*/ 815 h 1457"/>
                <a:gd name="T106" fmla="*/ 11126 w 12482"/>
                <a:gd name="T107" fmla="*/ 973 h 1457"/>
                <a:gd name="T108" fmla="*/ 11089 w 12482"/>
                <a:gd name="T109" fmla="*/ 1172 h 1457"/>
                <a:gd name="T110" fmla="*/ 10926 w 12482"/>
                <a:gd name="T111" fmla="*/ 1264 h 1457"/>
                <a:gd name="T112" fmla="*/ 10999 w 12482"/>
                <a:gd name="T113" fmla="*/ 241 h 1457"/>
                <a:gd name="T114" fmla="*/ 11059 w 12482"/>
                <a:gd name="T115" fmla="*/ 418 h 1457"/>
                <a:gd name="T116" fmla="*/ 10967 w 12482"/>
                <a:gd name="T117" fmla="*/ 567 h 1457"/>
                <a:gd name="T118" fmla="*/ 11976 w 12482"/>
                <a:gd name="T119" fmla="*/ 648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82" h="1457">
                  <a:moveTo>
                    <a:pt x="179" y="1440"/>
                  </a:moveTo>
                  <a:lnTo>
                    <a:pt x="179" y="831"/>
                  </a:lnTo>
                  <a:lnTo>
                    <a:pt x="497" y="831"/>
                  </a:lnTo>
                  <a:lnTo>
                    <a:pt x="521" y="831"/>
                  </a:lnTo>
                  <a:lnTo>
                    <a:pt x="545" y="829"/>
                  </a:lnTo>
                  <a:lnTo>
                    <a:pt x="568" y="827"/>
                  </a:lnTo>
                  <a:lnTo>
                    <a:pt x="591" y="824"/>
                  </a:lnTo>
                  <a:lnTo>
                    <a:pt x="613" y="820"/>
                  </a:lnTo>
                  <a:lnTo>
                    <a:pt x="634" y="815"/>
                  </a:lnTo>
                  <a:lnTo>
                    <a:pt x="655" y="809"/>
                  </a:lnTo>
                  <a:lnTo>
                    <a:pt x="675" y="802"/>
                  </a:lnTo>
                  <a:lnTo>
                    <a:pt x="694" y="795"/>
                  </a:lnTo>
                  <a:lnTo>
                    <a:pt x="713" y="786"/>
                  </a:lnTo>
                  <a:lnTo>
                    <a:pt x="730" y="778"/>
                  </a:lnTo>
                  <a:lnTo>
                    <a:pt x="748" y="768"/>
                  </a:lnTo>
                  <a:lnTo>
                    <a:pt x="763" y="758"/>
                  </a:lnTo>
                  <a:lnTo>
                    <a:pt x="779" y="746"/>
                  </a:lnTo>
                  <a:lnTo>
                    <a:pt x="794" y="734"/>
                  </a:lnTo>
                  <a:lnTo>
                    <a:pt x="808" y="722"/>
                  </a:lnTo>
                  <a:lnTo>
                    <a:pt x="822" y="707"/>
                  </a:lnTo>
                  <a:lnTo>
                    <a:pt x="834" y="693"/>
                  </a:lnTo>
                  <a:lnTo>
                    <a:pt x="845" y="679"/>
                  </a:lnTo>
                  <a:lnTo>
                    <a:pt x="856" y="662"/>
                  </a:lnTo>
                  <a:lnTo>
                    <a:pt x="866" y="646"/>
                  </a:lnTo>
                  <a:lnTo>
                    <a:pt x="876" y="629"/>
                  </a:lnTo>
                  <a:lnTo>
                    <a:pt x="883" y="611"/>
                  </a:lnTo>
                  <a:lnTo>
                    <a:pt x="891" y="593"/>
                  </a:lnTo>
                  <a:lnTo>
                    <a:pt x="898" y="574"/>
                  </a:lnTo>
                  <a:lnTo>
                    <a:pt x="903" y="554"/>
                  </a:lnTo>
                  <a:lnTo>
                    <a:pt x="909" y="534"/>
                  </a:lnTo>
                  <a:lnTo>
                    <a:pt x="912" y="513"/>
                  </a:lnTo>
                  <a:lnTo>
                    <a:pt x="915" y="491"/>
                  </a:lnTo>
                  <a:lnTo>
                    <a:pt x="917" y="469"/>
                  </a:lnTo>
                  <a:lnTo>
                    <a:pt x="920" y="447"/>
                  </a:lnTo>
                  <a:lnTo>
                    <a:pt x="920" y="424"/>
                  </a:lnTo>
                  <a:lnTo>
                    <a:pt x="920" y="400"/>
                  </a:lnTo>
                  <a:lnTo>
                    <a:pt x="917" y="378"/>
                  </a:lnTo>
                  <a:lnTo>
                    <a:pt x="915" y="356"/>
                  </a:lnTo>
                  <a:lnTo>
                    <a:pt x="912" y="334"/>
                  </a:lnTo>
                  <a:lnTo>
                    <a:pt x="909" y="313"/>
                  </a:lnTo>
                  <a:lnTo>
                    <a:pt x="903" y="293"/>
                  </a:lnTo>
                  <a:lnTo>
                    <a:pt x="898" y="273"/>
                  </a:lnTo>
                  <a:lnTo>
                    <a:pt x="891" y="255"/>
                  </a:lnTo>
                  <a:lnTo>
                    <a:pt x="883" y="236"/>
                  </a:lnTo>
                  <a:lnTo>
                    <a:pt x="876" y="218"/>
                  </a:lnTo>
                  <a:lnTo>
                    <a:pt x="866" y="202"/>
                  </a:lnTo>
                  <a:lnTo>
                    <a:pt x="856" y="185"/>
                  </a:lnTo>
                  <a:lnTo>
                    <a:pt x="845" y="170"/>
                  </a:lnTo>
                  <a:lnTo>
                    <a:pt x="834" y="155"/>
                  </a:lnTo>
                  <a:lnTo>
                    <a:pt x="822" y="140"/>
                  </a:lnTo>
                  <a:lnTo>
                    <a:pt x="808" y="127"/>
                  </a:lnTo>
                  <a:lnTo>
                    <a:pt x="794" y="114"/>
                  </a:lnTo>
                  <a:lnTo>
                    <a:pt x="779" y="102"/>
                  </a:lnTo>
                  <a:lnTo>
                    <a:pt x="763" y="91"/>
                  </a:lnTo>
                  <a:lnTo>
                    <a:pt x="748" y="80"/>
                  </a:lnTo>
                  <a:lnTo>
                    <a:pt x="730" y="70"/>
                  </a:lnTo>
                  <a:lnTo>
                    <a:pt x="713" y="61"/>
                  </a:lnTo>
                  <a:lnTo>
                    <a:pt x="694" y="53"/>
                  </a:lnTo>
                  <a:lnTo>
                    <a:pt x="675" y="46"/>
                  </a:lnTo>
                  <a:lnTo>
                    <a:pt x="655" y="39"/>
                  </a:lnTo>
                  <a:lnTo>
                    <a:pt x="634" y="33"/>
                  </a:lnTo>
                  <a:lnTo>
                    <a:pt x="613" y="28"/>
                  </a:lnTo>
                  <a:lnTo>
                    <a:pt x="591" y="25"/>
                  </a:lnTo>
                  <a:lnTo>
                    <a:pt x="568" y="21"/>
                  </a:lnTo>
                  <a:lnTo>
                    <a:pt x="545" y="19"/>
                  </a:lnTo>
                  <a:lnTo>
                    <a:pt x="521" y="18"/>
                  </a:lnTo>
                  <a:lnTo>
                    <a:pt x="497" y="17"/>
                  </a:lnTo>
                  <a:lnTo>
                    <a:pt x="0" y="17"/>
                  </a:lnTo>
                  <a:lnTo>
                    <a:pt x="0" y="1440"/>
                  </a:lnTo>
                  <a:lnTo>
                    <a:pt x="179" y="1440"/>
                  </a:lnTo>
                  <a:close/>
                  <a:moveTo>
                    <a:pt x="179" y="188"/>
                  </a:moveTo>
                  <a:lnTo>
                    <a:pt x="507" y="188"/>
                  </a:lnTo>
                  <a:lnTo>
                    <a:pt x="533" y="189"/>
                  </a:lnTo>
                  <a:lnTo>
                    <a:pt x="558" y="192"/>
                  </a:lnTo>
                  <a:lnTo>
                    <a:pt x="570" y="194"/>
                  </a:lnTo>
                  <a:lnTo>
                    <a:pt x="581" y="196"/>
                  </a:lnTo>
                  <a:lnTo>
                    <a:pt x="594" y="200"/>
                  </a:lnTo>
                  <a:lnTo>
                    <a:pt x="604" y="203"/>
                  </a:lnTo>
                  <a:lnTo>
                    <a:pt x="615" y="207"/>
                  </a:lnTo>
                  <a:lnTo>
                    <a:pt x="624" y="212"/>
                  </a:lnTo>
                  <a:lnTo>
                    <a:pt x="634" y="217"/>
                  </a:lnTo>
                  <a:lnTo>
                    <a:pt x="643" y="223"/>
                  </a:lnTo>
                  <a:lnTo>
                    <a:pt x="652" y="228"/>
                  </a:lnTo>
                  <a:lnTo>
                    <a:pt x="660" y="235"/>
                  </a:lnTo>
                  <a:lnTo>
                    <a:pt x="668" y="241"/>
                  </a:lnTo>
                  <a:lnTo>
                    <a:pt x="675" y="249"/>
                  </a:lnTo>
                  <a:lnTo>
                    <a:pt x="683" y="257"/>
                  </a:lnTo>
                  <a:lnTo>
                    <a:pt x="689" y="265"/>
                  </a:lnTo>
                  <a:lnTo>
                    <a:pt x="695" y="273"/>
                  </a:lnTo>
                  <a:lnTo>
                    <a:pt x="700" y="282"/>
                  </a:lnTo>
                  <a:lnTo>
                    <a:pt x="706" y="292"/>
                  </a:lnTo>
                  <a:lnTo>
                    <a:pt x="711" y="302"/>
                  </a:lnTo>
                  <a:lnTo>
                    <a:pt x="716" y="312"/>
                  </a:lnTo>
                  <a:lnTo>
                    <a:pt x="719" y="323"/>
                  </a:lnTo>
                  <a:lnTo>
                    <a:pt x="726" y="345"/>
                  </a:lnTo>
                  <a:lnTo>
                    <a:pt x="730" y="370"/>
                  </a:lnTo>
                  <a:lnTo>
                    <a:pt x="733" y="396"/>
                  </a:lnTo>
                  <a:lnTo>
                    <a:pt x="735" y="424"/>
                  </a:lnTo>
                  <a:lnTo>
                    <a:pt x="733" y="452"/>
                  </a:lnTo>
                  <a:lnTo>
                    <a:pt x="730" y="478"/>
                  </a:lnTo>
                  <a:lnTo>
                    <a:pt x="726" y="502"/>
                  </a:lnTo>
                  <a:lnTo>
                    <a:pt x="719" y="526"/>
                  </a:lnTo>
                  <a:lnTo>
                    <a:pt x="716" y="535"/>
                  </a:lnTo>
                  <a:lnTo>
                    <a:pt x="711" y="546"/>
                  </a:lnTo>
                  <a:lnTo>
                    <a:pt x="706" y="556"/>
                  </a:lnTo>
                  <a:lnTo>
                    <a:pt x="700" y="565"/>
                  </a:lnTo>
                  <a:lnTo>
                    <a:pt x="695" y="574"/>
                  </a:lnTo>
                  <a:lnTo>
                    <a:pt x="689" y="583"/>
                  </a:lnTo>
                  <a:lnTo>
                    <a:pt x="683" y="592"/>
                  </a:lnTo>
                  <a:lnTo>
                    <a:pt x="675" y="599"/>
                  </a:lnTo>
                  <a:lnTo>
                    <a:pt x="668" y="606"/>
                  </a:lnTo>
                  <a:lnTo>
                    <a:pt x="660" y="613"/>
                  </a:lnTo>
                  <a:lnTo>
                    <a:pt x="652" y="619"/>
                  </a:lnTo>
                  <a:lnTo>
                    <a:pt x="643" y="626"/>
                  </a:lnTo>
                  <a:lnTo>
                    <a:pt x="634" y="630"/>
                  </a:lnTo>
                  <a:lnTo>
                    <a:pt x="624" y="636"/>
                  </a:lnTo>
                  <a:lnTo>
                    <a:pt x="615" y="640"/>
                  </a:lnTo>
                  <a:lnTo>
                    <a:pt x="604" y="644"/>
                  </a:lnTo>
                  <a:lnTo>
                    <a:pt x="594" y="648"/>
                  </a:lnTo>
                  <a:lnTo>
                    <a:pt x="581" y="651"/>
                  </a:lnTo>
                  <a:lnTo>
                    <a:pt x="570" y="653"/>
                  </a:lnTo>
                  <a:lnTo>
                    <a:pt x="558" y="655"/>
                  </a:lnTo>
                  <a:lnTo>
                    <a:pt x="533" y="659"/>
                  </a:lnTo>
                  <a:lnTo>
                    <a:pt x="507" y="660"/>
                  </a:lnTo>
                  <a:lnTo>
                    <a:pt x="179" y="660"/>
                  </a:lnTo>
                  <a:lnTo>
                    <a:pt x="179" y="188"/>
                  </a:lnTo>
                  <a:close/>
                  <a:moveTo>
                    <a:pt x="1393" y="1264"/>
                  </a:moveTo>
                  <a:lnTo>
                    <a:pt x="1418" y="1287"/>
                  </a:lnTo>
                  <a:lnTo>
                    <a:pt x="1442" y="1308"/>
                  </a:lnTo>
                  <a:lnTo>
                    <a:pt x="1466" y="1329"/>
                  </a:lnTo>
                  <a:lnTo>
                    <a:pt x="1491" y="1348"/>
                  </a:lnTo>
                  <a:lnTo>
                    <a:pt x="1518" y="1366"/>
                  </a:lnTo>
                  <a:lnTo>
                    <a:pt x="1544" y="1381"/>
                  </a:lnTo>
                  <a:lnTo>
                    <a:pt x="1572" y="1395"/>
                  </a:lnTo>
                  <a:lnTo>
                    <a:pt x="1599" y="1409"/>
                  </a:lnTo>
                  <a:lnTo>
                    <a:pt x="1629" y="1420"/>
                  </a:lnTo>
                  <a:lnTo>
                    <a:pt x="1658" y="1429"/>
                  </a:lnTo>
                  <a:lnTo>
                    <a:pt x="1688" y="1438"/>
                  </a:lnTo>
                  <a:lnTo>
                    <a:pt x="1718" y="1445"/>
                  </a:lnTo>
                  <a:lnTo>
                    <a:pt x="1750" y="1450"/>
                  </a:lnTo>
                  <a:lnTo>
                    <a:pt x="1782" y="1454"/>
                  </a:lnTo>
                  <a:lnTo>
                    <a:pt x="1814" y="1456"/>
                  </a:lnTo>
                  <a:lnTo>
                    <a:pt x="1847" y="1457"/>
                  </a:lnTo>
                  <a:lnTo>
                    <a:pt x="1881" y="1456"/>
                  </a:lnTo>
                  <a:lnTo>
                    <a:pt x="1913" y="1454"/>
                  </a:lnTo>
                  <a:lnTo>
                    <a:pt x="1945" y="1450"/>
                  </a:lnTo>
                  <a:lnTo>
                    <a:pt x="1976" y="1445"/>
                  </a:lnTo>
                  <a:lnTo>
                    <a:pt x="2007" y="1438"/>
                  </a:lnTo>
                  <a:lnTo>
                    <a:pt x="2037" y="1429"/>
                  </a:lnTo>
                  <a:lnTo>
                    <a:pt x="2066" y="1420"/>
                  </a:lnTo>
                  <a:lnTo>
                    <a:pt x="2095" y="1409"/>
                  </a:lnTo>
                  <a:lnTo>
                    <a:pt x="2123" y="1395"/>
                  </a:lnTo>
                  <a:lnTo>
                    <a:pt x="2150" y="1381"/>
                  </a:lnTo>
                  <a:lnTo>
                    <a:pt x="2177" y="1366"/>
                  </a:lnTo>
                  <a:lnTo>
                    <a:pt x="2203" y="1348"/>
                  </a:lnTo>
                  <a:lnTo>
                    <a:pt x="2228" y="1329"/>
                  </a:lnTo>
                  <a:lnTo>
                    <a:pt x="2254" y="1308"/>
                  </a:lnTo>
                  <a:lnTo>
                    <a:pt x="2278" y="1287"/>
                  </a:lnTo>
                  <a:lnTo>
                    <a:pt x="2301" y="1264"/>
                  </a:lnTo>
                  <a:lnTo>
                    <a:pt x="2324" y="1239"/>
                  </a:lnTo>
                  <a:lnTo>
                    <a:pt x="2345" y="1213"/>
                  </a:lnTo>
                  <a:lnTo>
                    <a:pt x="2365" y="1185"/>
                  </a:lnTo>
                  <a:lnTo>
                    <a:pt x="2383" y="1158"/>
                  </a:lnTo>
                  <a:lnTo>
                    <a:pt x="2399" y="1128"/>
                  </a:lnTo>
                  <a:lnTo>
                    <a:pt x="2415" y="1097"/>
                  </a:lnTo>
                  <a:lnTo>
                    <a:pt x="2428" y="1065"/>
                  </a:lnTo>
                  <a:lnTo>
                    <a:pt x="2441" y="1032"/>
                  </a:lnTo>
                  <a:lnTo>
                    <a:pt x="2451" y="998"/>
                  </a:lnTo>
                  <a:lnTo>
                    <a:pt x="2461" y="963"/>
                  </a:lnTo>
                  <a:lnTo>
                    <a:pt x="2469" y="926"/>
                  </a:lnTo>
                  <a:lnTo>
                    <a:pt x="2475" y="889"/>
                  </a:lnTo>
                  <a:lnTo>
                    <a:pt x="2480" y="850"/>
                  </a:lnTo>
                  <a:lnTo>
                    <a:pt x="2484" y="812"/>
                  </a:lnTo>
                  <a:lnTo>
                    <a:pt x="2486" y="771"/>
                  </a:lnTo>
                  <a:lnTo>
                    <a:pt x="2486" y="729"/>
                  </a:lnTo>
                  <a:lnTo>
                    <a:pt x="2486" y="687"/>
                  </a:lnTo>
                  <a:lnTo>
                    <a:pt x="2484" y="647"/>
                  </a:lnTo>
                  <a:lnTo>
                    <a:pt x="2480" y="607"/>
                  </a:lnTo>
                  <a:lnTo>
                    <a:pt x="2475" y="568"/>
                  </a:lnTo>
                  <a:lnTo>
                    <a:pt x="2469" y="531"/>
                  </a:lnTo>
                  <a:lnTo>
                    <a:pt x="2461" y="495"/>
                  </a:lnTo>
                  <a:lnTo>
                    <a:pt x="2451" y="459"/>
                  </a:lnTo>
                  <a:lnTo>
                    <a:pt x="2441" y="425"/>
                  </a:lnTo>
                  <a:lnTo>
                    <a:pt x="2428" y="393"/>
                  </a:lnTo>
                  <a:lnTo>
                    <a:pt x="2415" y="362"/>
                  </a:lnTo>
                  <a:lnTo>
                    <a:pt x="2399" y="331"/>
                  </a:lnTo>
                  <a:lnTo>
                    <a:pt x="2383" y="301"/>
                  </a:lnTo>
                  <a:lnTo>
                    <a:pt x="2365" y="273"/>
                  </a:lnTo>
                  <a:lnTo>
                    <a:pt x="2345" y="246"/>
                  </a:lnTo>
                  <a:lnTo>
                    <a:pt x="2324" y="221"/>
                  </a:lnTo>
                  <a:lnTo>
                    <a:pt x="2301" y="196"/>
                  </a:lnTo>
                  <a:lnTo>
                    <a:pt x="2278" y="172"/>
                  </a:lnTo>
                  <a:lnTo>
                    <a:pt x="2254" y="150"/>
                  </a:lnTo>
                  <a:lnTo>
                    <a:pt x="2228" y="129"/>
                  </a:lnTo>
                  <a:lnTo>
                    <a:pt x="2203" y="110"/>
                  </a:lnTo>
                  <a:lnTo>
                    <a:pt x="2177" y="93"/>
                  </a:lnTo>
                  <a:lnTo>
                    <a:pt x="2150" y="76"/>
                  </a:lnTo>
                  <a:lnTo>
                    <a:pt x="2123" y="62"/>
                  </a:lnTo>
                  <a:lnTo>
                    <a:pt x="2095" y="49"/>
                  </a:lnTo>
                  <a:lnTo>
                    <a:pt x="2066" y="38"/>
                  </a:lnTo>
                  <a:lnTo>
                    <a:pt x="2037" y="28"/>
                  </a:lnTo>
                  <a:lnTo>
                    <a:pt x="2007" y="19"/>
                  </a:lnTo>
                  <a:lnTo>
                    <a:pt x="1976" y="12"/>
                  </a:lnTo>
                  <a:lnTo>
                    <a:pt x="1945" y="7"/>
                  </a:lnTo>
                  <a:lnTo>
                    <a:pt x="1913" y="4"/>
                  </a:lnTo>
                  <a:lnTo>
                    <a:pt x="1881" y="1"/>
                  </a:lnTo>
                  <a:lnTo>
                    <a:pt x="1847" y="0"/>
                  </a:lnTo>
                  <a:lnTo>
                    <a:pt x="1814" y="1"/>
                  </a:lnTo>
                  <a:lnTo>
                    <a:pt x="1782" y="4"/>
                  </a:lnTo>
                  <a:lnTo>
                    <a:pt x="1750" y="7"/>
                  </a:lnTo>
                  <a:lnTo>
                    <a:pt x="1718" y="12"/>
                  </a:lnTo>
                  <a:lnTo>
                    <a:pt x="1688" y="19"/>
                  </a:lnTo>
                  <a:lnTo>
                    <a:pt x="1658" y="28"/>
                  </a:lnTo>
                  <a:lnTo>
                    <a:pt x="1629" y="38"/>
                  </a:lnTo>
                  <a:lnTo>
                    <a:pt x="1599" y="49"/>
                  </a:lnTo>
                  <a:lnTo>
                    <a:pt x="1572" y="62"/>
                  </a:lnTo>
                  <a:lnTo>
                    <a:pt x="1544" y="76"/>
                  </a:lnTo>
                  <a:lnTo>
                    <a:pt x="1518" y="93"/>
                  </a:lnTo>
                  <a:lnTo>
                    <a:pt x="1491" y="110"/>
                  </a:lnTo>
                  <a:lnTo>
                    <a:pt x="1466" y="129"/>
                  </a:lnTo>
                  <a:lnTo>
                    <a:pt x="1442" y="150"/>
                  </a:lnTo>
                  <a:lnTo>
                    <a:pt x="1418" y="172"/>
                  </a:lnTo>
                  <a:lnTo>
                    <a:pt x="1393" y="196"/>
                  </a:lnTo>
                  <a:lnTo>
                    <a:pt x="1371" y="221"/>
                  </a:lnTo>
                  <a:lnTo>
                    <a:pt x="1350" y="246"/>
                  </a:lnTo>
                  <a:lnTo>
                    <a:pt x="1331" y="273"/>
                  </a:lnTo>
                  <a:lnTo>
                    <a:pt x="1312" y="301"/>
                  </a:lnTo>
                  <a:lnTo>
                    <a:pt x="1295" y="331"/>
                  </a:lnTo>
                  <a:lnTo>
                    <a:pt x="1281" y="362"/>
                  </a:lnTo>
                  <a:lnTo>
                    <a:pt x="1267" y="393"/>
                  </a:lnTo>
                  <a:lnTo>
                    <a:pt x="1255" y="425"/>
                  </a:lnTo>
                  <a:lnTo>
                    <a:pt x="1244" y="459"/>
                  </a:lnTo>
                  <a:lnTo>
                    <a:pt x="1235" y="495"/>
                  </a:lnTo>
                  <a:lnTo>
                    <a:pt x="1226" y="531"/>
                  </a:lnTo>
                  <a:lnTo>
                    <a:pt x="1220" y="568"/>
                  </a:lnTo>
                  <a:lnTo>
                    <a:pt x="1215" y="607"/>
                  </a:lnTo>
                  <a:lnTo>
                    <a:pt x="1212" y="647"/>
                  </a:lnTo>
                  <a:lnTo>
                    <a:pt x="1209" y="687"/>
                  </a:lnTo>
                  <a:lnTo>
                    <a:pt x="1208" y="729"/>
                  </a:lnTo>
                  <a:lnTo>
                    <a:pt x="1209" y="771"/>
                  </a:lnTo>
                  <a:lnTo>
                    <a:pt x="1212" y="812"/>
                  </a:lnTo>
                  <a:lnTo>
                    <a:pt x="1215" y="850"/>
                  </a:lnTo>
                  <a:lnTo>
                    <a:pt x="1220" y="889"/>
                  </a:lnTo>
                  <a:lnTo>
                    <a:pt x="1226" y="926"/>
                  </a:lnTo>
                  <a:lnTo>
                    <a:pt x="1235" y="963"/>
                  </a:lnTo>
                  <a:lnTo>
                    <a:pt x="1244" y="998"/>
                  </a:lnTo>
                  <a:lnTo>
                    <a:pt x="1255" y="1032"/>
                  </a:lnTo>
                  <a:lnTo>
                    <a:pt x="1267" y="1065"/>
                  </a:lnTo>
                  <a:lnTo>
                    <a:pt x="1281" y="1097"/>
                  </a:lnTo>
                  <a:lnTo>
                    <a:pt x="1295" y="1128"/>
                  </a:lnTo>
                  <a:lnTo>
                    <a:pt x="1312" y="1158"/>
                  </a:lnTo>
                  <a:lnTo>
                    <a:pt x="1331" y="1185"/>
                  </a:lnTo>
                  <a:lnTo>
                    <a:pt x="1350" y="1213"/>
                  </a:lnTo>
                  <a:lnTo>
                    <a:pt x="1371" y="1239"/>
                  </a:lnTo>
                  <a:lnTo>
                    <a:pt x="1393" y="1264"/>
                  </a:lnTo>
                  <a:close/>
                  <a:moveTo>
                    <a:pt x="1520" y="316"/>
                  </a:moveTo>
                  <a:lnTo>
                    <a:pt x="1537" y="299"/>
                  </a:lnTo>
                  <a:lnTo>
                    <a:pt x="1553" y="282"/>
                  </a:lnTo>
                  <a:lnTo>
                    <a:pt x="1571" y="267"/>
                  </a:lnTo>
                  <a:lnTo>
                    <a:pt x="1588" y="253"/>
                  </a:lnTo>
                  <a:lnTo>
                    <a:pt x="1607" y="240"/>
                  </a:lnTo>
                  <a:lnTo>
                    <a:pt x="1626" y="228"/>
                  </a:lnTo>
                  <a:lnTo>
                    <a:pt x="1646" y="217"/>
                  </a:lnTo>
                  <a:lnTo>
                    <a:pt x="1667" y="208"/>
                  </a:lnTo>
                  <a:lnTo>
                    <a:pt x="1686" y="200"/>
                  </a:lnTo>
                  <a:lnTo>
                    <a:pt x="1708" y="192"/>
                  </a:lnTo>
                  <a:lnTo>
                    <a:pt x="1730" y="186"/>
                  </a:lnTo>
                  <a:lnTo>
                    <a:pt x="1753" y="181"/>
                  </a:lnTo>
                  <a:lnTo>
                    <a:pt x="1776" y="177"/>
                  </a:lnTo>
                  <a:lnTo>
                    <a:pt x="1799" y="174"/>
                  </a:lnTo>
                  <a:lnTo>
                    <a:pt x="1823" y="172"/>
                  </a:lnTo>
                  <a:lnTo>
                    <a:pt x="1847" y="172"/>
                  </a:lnTo>
                  <a:lnTo>
                    <a:pt x="1873" y="172"/>
                  </a:lnTo>
                  <a:lnTo>
                    <a:pt x="1896" y="174"/>
                  </a:lnTo>
                  <a:lnTo>
                    <a:pt x="1920" y="177"/>
                  </a:lnTo>
                  <a:lnTo>
                    <a:pt x="1943" y="181"/>
                  </a:lnTo>
                  <a:lnTo>
                    <a:pt x="1965" y="186"/>
                  </a:lnTo>
                  <a:lnTo>
                    <a:pt x="1987" y="192"/>
                  </a:lnTo>
                  <a:lnTo>
                    <a:pt x="2008" y="200"/>
                  </a:lnTo>
                  <a:lnTo>
                    <a:pt x="2029" y="208"/>
                  </a:lnTo>
                  <a:lnTo>
                    <a:pt x="2049" y="217"/>
                  </a:lnTo>
                  <a:lnTo>
                    <a:pt x="2069" y="228"/>
                  </a:lnTo>
                  <a:lnTo>
                    <a:pt x="2087" y="240"/>
                  </a:lnTo>
                  <a:lnTo>
                    <a:pt x="2106" y="253"/>
                  </a:lnTo>
                  <a:lnTo>
                    <a:pt x="2124" y="267"/>
                  </a:lnTo>
                  <a:lnTo>
                    <a:pt x="2140" y="282"/>
                  </a:lnTo>
                  <a:lnTo>
                    <a:pt x="2157" y="299"/>
                  </a:lnTo>
                  <a:lnTo>
                    <a:pt x="2173" y="316"/>
                  </a:lnTo>
                  <a:lnTo>
                    <a:pt x="2189" y="334"/>
                  </a:lnTo>
                  <a:lnTo>
                    <a:pt x="2203" y="354"/>
                  </a:lnTo>
                  <a:lnTo>
                    <a:pt x="2216" y="375"/>
                  </a:lnTo>
                  <a:lnTo>
                    <a:pt x="2230" y="396"/>
                  </a:lnTo>
                  <a:lnTo>
                    <a:pt x="2241" y="418"/>
                  </a:lnTo>
                  <a:lnTo>
                    <a:pt x="2252" y="442"/>
                  </a:lnTo>
                  <a:lnTo>
                    <a:pt x="2260" y="466"/>
                  </a:lnTo>
                  <a:lnTo>
                    <a:pt x="2269" y="491"/>
                  </a:lnTo>
                  <a:lnTo>
                    <a:pt x="2277" y="518"/>
                  </a:lnTo>
                  <a:lnTo>
                    <a:pt x="2283" y="544"/>
                  </a:lnTo>
                  <a:lnTo>
                    <a:pt x="2289" y="573"/>
                  </a:lnTo>
                  <a:lnTo>
                    <a:pt x="2293" y="603"/>
                  </a:lnTo>
                  <a:lnTo>
                    <a:pt x="2297" y="632"/>
                  </a:lnTo>
                  <a:lnTo>
                    <a:pt x="2299" y="663"/>
                  </a:lnTo>
                  <a:lnTo>
                    <a:pt x="2301" y="696"/>
                  </a:lnTo>
                  <a:lnTo>
                    <a:pt x="2301" y="729"/>
                  </a:lnTo>
                  <a:lnTo>
                    <a:pt x="2301" y="762"/>
                  </a:lnTo>
                  <a:lnTo>
                    <a:pt x="2299" y="794"/>
                  </a:lnTo>
                  <a:lnTo>
                    <a:pt x="2297" y="825"/>
                  </a:lnTo>
                  <a:lnTo>
                    <a:pt x="2293" y="856"/>
                  </a:lnTo>
                  <a:lnTo>
                    <a:pt x="2289" y="884"/>
                  </a:lnTo>
                  <a:lnTo>
                    <a:pt x="2283" y="913"/>
                  </a:lnTo>
                  <a:lnTo>
                    <a:pt x="2277" y="941"/>
                  </a:lnTo>
                  <a:lnTo>
                    <a:pt x="2269" y="967"/>
                  </a:lnTo>
                  <a:lnTo>
                    <a:pt x="2260" y="992"/>
                  </a:lnTo>
                  <a:lnTo>
                    <a:pt x="2252" y="1017"/>
                  </a:lnTo>
                  <a:lnTo>
                    <a:pt x="2241" y="1040"/>
                  </a:lnTo>
                  <a:lnTo>
                    <a:pt x="2230" y="1062"/>
                  </a:lnTo>
                  <a:lnTo>
                    <a:pt x="2216" y="1084"/>
                  </a:lnTo>
                  <a:lnTo>
                    <a:pt x="2203" y="1104"/>
                  </a:lnTo>
                  <a:lnTo>
                    <a:pt x="2189" y="1123"/>
                  </a:lnTo>
                  <a:lnTo>
                    <a:pt x="2173" y="1142"/>
                  </a:lnTo>
                  <a:lnTo>
                    <a:pt x="2157" y="1159"/>
                  </a:lnTo>
                  <a:lnTo>
                    <a:pt x="2140" y="1175"/>
                  </a:lnTo>
                  <a:lnTo>
                    <a:pt x="2124" y="1191"/>
                  </a:lnTo>
                  <a:lnTo>
                    <a:pt x="2106" y="1205"/>
                  </a:lnTo>
                  <a:lnTo>
                    <a:pt x="2087" y="1218"/>
                  </a:lnTo>
                  <a:lnTo>
                    <a:pt x="2069" y="1229"/>
                  </a:lnTo>
                  <a:lnTo>
                    <a:pt x="2049" y="1240"/>
                  </a:lnTo>
                  <a:lnTo>
                    <a:pt x="2029" y="1250"/>
                  </a:lnTo>
                  <a:lnTo>
                    <a:pt x="2008" y="1259"/>
                  </a:lnTo>
                  <a:lnTo>
                    <a:pt x="1987" y="1265"/>
                  </a:lnTo>
                  <a:lnTo>
                    <a:pt x="1965" y="1272"/>
                  </a:lnTo>
                  <a:lnTo>
                    <a:pt x="1943" y="1278"/>
                  </a:lnTo>
                  <a:lnTo>
                    <a:pt x="1920" y="1281"/>
                  </a:lnTo>
                  <a:lnTo>
                    <a:pt x="1896" y="1284"/>
                  </a:lnTo>
                  <a:lnTo>
                    <a:pt x="1873" y="1285"/>
                  </a:lnTo>
                  <a:lnTo>
                    <a:pt x="1847" y="1286"/>
                  </a:lnTo>
                  <a:lnTo>
                    <a:pt x="1823" y="1285"/>
                  </a:lnTo>
                  <a:lnTo>
                    <a:pt x="1799" y="1284"/>
                  </a:lnTo>
                  <a:lnTo>
                    <a:pt x="1776" y="1281"/>
                  </a:lnTo>
                  <a:lnTo>
                    <a:pt x="1753" y="1278"/>
                  </a:lnTo>
                  <a:lnTo>
                    <a:pt x="1730" y="1272"/>
                  </a:lnTo>
                  <a:lnTo>
                    <a:pt x="1708" y="1265"/>
                  </a:lnTo>
                  <a:lnTo>
                    <a:pt x="1686" y="1259"/>
                  </a:lnTo>
                  <a:lnTo>
                    <a:pt x="1667" y="1250"/>
                  </a:lnTo>
                  <a:lnTo>
                    <a:pt x="1646" y="1240"/>
                  </a:lnTo>
                  <a:lnTo>
                    <a:pt x="1626" y="1229"/>
                  </a:lnTo>
                  <a:lnTo>
                    <a:pt x="1607" y="1218"/>
                  </a:lnTo>
                  <a:lnTo>
                    <a:pt x="1588" y="1205"/>
                  </a:lnTo>
                  <a:lnTo>
                    <a:pt x="1571" y="1191"/>
                  </a:lnTo>
                  <a:lnTo>
                    <a:pt x="1553" y="1175"/>
                  </a:lnTo>
                  <a:lnTo>
                    <a:pt x="1537" y="1159"/>
                  </a:lnTo>
                  <a:lnTo>
                    <a:pt x="1520" y="1142"/>
                  </a:lnTo>
                  <a:lnTo>
                    <a:pt x="1505" y="1123"/>
                  </a:lnTo>
                  <a:lnTo>
                    <a:pt x="1490" y="1104"/>
                  </a:lnTo>
                  <a:lnTo>
                    <a:pt x="1477" y="1084"/>
                  </a:lnTo>
                  <a:lnTo>
                    <a:pt x="1465" y="1062"/>
                  </a:lnTo>
                  <a:lnTo>
                    <a:pt x="1454" y="1040"/>
                  </a:lnTo>
                  <a:lnTo>
                    <a:pt x="1443" y="1017"/>
                  </a:lnTo>
                  <a:lnTo>
                    <a:pt x="1434" y="992"/>
                  </a:lnTo>
                  <a:lnTo>
                    <a:pt x="1425" y="967"/>
                  </a:lnTo>
                  <a:lnTo>
                    <a:pt x="1418" y="941"/>
                  </a:lnTo>
                  <a:lnTo>
                    <a:pt x="1412" y="913"/>
                  </a:lnTo>
                  <a:lnTo>
                    <a:pt x="1407" y="884"/>
                  </a:lnTo>
                  <a:lnTo>
                    <a:pt x="1402" y="856"/>
                  </a:lnTo>
                  <a:lnTo>
                    <a:pt x="1398" y="825"/>
                  </a:lnTo>
                  <a:lnTo>
                    <a:pt x="1396" y="794"/>
                  </a:lnTo>
                  <a:lnTo>
                    <a:pt x="1394" y="762"/>
                  </a:lnTo>
                  <a:lnTo>
                    <a:pt x="1393" y="729"/>
                  </a:lnTo>
                  <a:lnTo>
                    <a:pt x="1394" y="696"/>
                  </a:lnTo>
                  <a:lnTo>
                    <a:pt x="1396" y="663"/>
                  </a:lnTo>
                  <a:lnTo>
                    <a:pt x="1398" y="632"/>
                  </a:lnTo>
                  <a:lnTo>
                    <a:pt x="1402" y="603"/>
                  </a:lnTo>
                  <a:lnTo>
                    <a:pt x="1407" y="573"/>
                  </a:lnTo>
                  <a:lnTo>
                    <a:pt x="1412" y="544"/>
                  </a:lnTo>
                  <a:lnTo>
                    <a:pt x="1418" y="518"/>
                  </a:lnTo>
                  <a:lnTo>
                    <a:pt x="1425" y="491"/>
                  </a:lnTo>
                  <a:lnTo>
                    <a:pt x="1434" y="466"/>
                  </a:lnTo>
                  <a:lnTo>
                    <a:pt x="1443" y="442"/>
                  </a:lnTo>
                  <a:lnTo>
                    <a:pt x="1454" y="418"/>
                  </a:lnTo>
                  <a:lnTo>
                    <a:pt x="1465" y="396"/>
                  </a:lnTo>
                  <a:lnTo>
                    <a:pt x="1477" y="375"/>
                  </a:lnTo>
                  <a:lnTo>
                    <a:pt x="1490" y="354"/>
                  </a:lnTo>
                  <a:lnTo>
                    <a:pt x="1505" y="334"/>
                  </a:lnTo>
                  <a:lnTo>
                    <a:pt x="1520" y="316"/>
                  </a:lnTo>
                  <a:close/>
                  <a:moveTo>
                    <a:pt x="3089" y="1440"/>
                  </a:moveTo>
                  <a:lnTo>
                    <a:pt x="3277" y="1440"/>
                  </a:lnTo>
                  <a:lnTo>
                    <a:pt x="3572" y="463"/>
                  </a:lnTo>
                  <a:lnTo>
                    <a:pt x="3867" y="1440"/>
                  </a:lnTo>
                  <a:lnTo>
                    <a:pt x="4055" y="1440"/>
                  </a:lnTo>
                  <a:lnTo>
                    <a:pt x="4435" y="17"/>
                  </a:lnTo>
                  <a:lnTo>
                    <a:pt x="4245" y="17"/>
                  </a:lnTo>
                  <a:lnTo>
                    <a:pt x="3957" y="1176"/>
                  </a:lnTo>
                  <a:lnTo>
                    <a:pt x="3654" y="168"/>
                  </a:lnTo>
                  <a:lnTo>
                    <a:pt x="3490" y="168"/>
                  </a:lnTo>
                  <a:lnTo>
                    <a:pt x="3187" y="1176"/>
                  </a:lnTo>
                  <a:lnTo>
                    <a:pt x="2898" y="17"/>
                  </a:lnTo>
                  <a:lnTo>
                    <a:pt x="2709" y="17"/>
                  </a:lnTo>
                  <a:lnTo>
                    <a:pt x="3089" y="1440"/>
                  </a:lnTo>
                  <a:close/>
                  <a:moveTo>
                    <a:pt x="5575" y="1440"/>
                  </a:moveTo>
                  <a:lnTo>
                    <a:pt x="5575" y="1270"/>
                  </a:lnTo>
                  <a:lnTo>
                    <a:pt x="4915" y="1270"/>
                  </a:lnTo>
                  <a:lnTo>
                    <a:pt x="4915" y="768"/>
                  </a:lnTo>
                  <a:lnTo>
                    <a:pt x="5432" y="768"/>
                  </a:lnTo>
                  <a:lnTo>
                    <a:pt x="5432" y="597"/>
                  </a:lnTo>
                  <a:lnTo>
                    <a:pt x="4915" y="597"/>
                  </a:lnTo>
                  <a:lnTo>
                    <a:pt x="4915" y="188"/>
                  </a:lnTo>
                  <a:lnTo>
                    <a:pt x="5554" y="188"/>
                  </a:lnTo>
                  <a:lnTo>
                    <a:pt x="5554" y="17"/>
                  </a:lnTo>
                  <a:lnTo>
                    <a:pt x="4736" y="17"/>
                  </a:lnTo>
                  <a:lnTo>
                    <a:pt x="4736" y="1440"/>
                  </a:lnTo>
                  <a:lnTo>
                    <a:pt x="5575" y="1440"/>
                  </a:lnTo>
                  <a:close/>
                  <a:moveTo>
                    <a:pt x="6094" y="1440"/>
                  </a:moveTo>
                  <a:lnTo>
                    <a:pt x="6094" y="770"/>
                  </a:lnTo>
                  <a:lnTo>
                    <a:pt x="6308" y="770"/>
                  </a:lnTo>
                  <a:lnTo>
                    <a:pt x="6724" y="1440"/>
                  </a:lnTo>
                  <a:lnTo>
                    <a:pt x="6936" y="1440"/>
                  </a:lnTo>
                  <a:lnTo>
                    <a:pt x="6510" y="758"/>
                  </a:lnTo>
                  <a:lnTo>
                    <a:pt x="6528" y="753"/>
                  </a:lnTo>
                  <a:lnTo>
                    <a:pt x="6545" y="749"/>
                  </a:lnTo>
                  <a:lnTo>
                    <a:pt x="6561" y="745"/>
                  </a:lnTo>
                  <a:lnTo>
                    <a:pt x="6578" y="739"/>
                  </a:lnTo>
                  <a:lnTo>
                    <a:pt x="6593" y="733"/>
                  </a:lnTo>
                  <a:lnTo>
                    <a:pt x="6607" y="726"/>
                  </a:lnTo>
                  <a:lnTo>
                    <a:pt x="6622" y="719"/>
                  </a:lnTo>
                  <a:lnTo>
                    <a:pt x="6636" y="712"/>
                  </a:lnTo>
                  <a:lnTo>
                    <a:pt x="6649" y="704"/>
                  </a:lnTo>
                  <a:lnTo>
                    <a:pt x="6662" y="695"/>
                  </a:lnTo>
                  <a:lnTo>
                    <a:pt x="6676" y="686"/>
                  </a:lnTo>
                  <a:lnTo>
                    <a:pt x="6687" y="676"/>
                  </a:lnTo>
                  <a:lnTo>
                    <a:pt x="6699" y="666"/>
                  </a:lnTo>
                  <a:lnTo>
                    <a:pt x="6710" y="657"/>
                  </a:lnTo>
                  <a:lnTo>
                    <a:pt x="6720" y="646"/>
                  </a:lnTo>
                  <a:lnTo>
                    <a:pt x="6730" y="635"/>
                  </a:lnTo>
                  <a:lnTo>
                    <a:pt x="6738" y="622"/>
                  </a:lnTo>
                  <a:lnTo>
                    <a:pt x="6747" y="610"/>
                  </a:lnTo>
                  <a:lnTo>
                    <a:pt x="6756" y="597"/>
                  </a:lnTo>
                  <a:lnTo>
                    <a:pt x="6764" y="584"/>
                  </a:lnTo>
                  <a:lnTo>
                    <a:pt x="6770" y="571"/>
                  </a:lnTo>
                  <a:lnTo>
                    <a:pt x="6777" y="556"/>
                  </a:lnTo>
                  <a:lnTo>
                    <a:pt x="6783" y="542"/>
                  </a:lnTo>
                  <a:lnTo>
                    <a:pt x="6788" y="527"/>
                  </a:lnTo>
                  <a:lnTo>
                    <a:pt x="6792" y="511"/>
                  </a:lnTo>
                  <a:lnTo>
                    <a:pt x="6797" y="496"/>
                  </a:lnTo>
                  <a:lnTo>
                    <a:pt x="6800" y="480"/>
                  </a:lnTo>
                  <a:lnTo>
                    <a:pt x="6803" y="463"/>
                  </a:lnTo>
                  <a:lnTo>
                    <a:pt x="6806" y="446"/>
                  </a:lnTo>
                  <a:lnTo>
                    <a:pt x="6807" y="429"/>
                  </a:lnTo>
                  <a:lnTo>
                    <a:pt x="6808" y="411"/>
                  </a:lnTo>
                  <a:lnTo>
                    <a:pt x="6808" y="393"/>
                  </a:lnTo>
                  <a:lnTo>
                    <a:pt x="6808" y="371"/>
                  </a:lnTo>
                  <a:lnTo>
                    <a:pt x="6806" y="350"/>
                  </a:lnTo>
                  <a:lnTo>
                    <a:pt x="6803" y="330"/>
                  </a:lnTo>
                  <a:lnTo>
                    <a:pt x="6800" y="310"/>
                  </a:lnTo>
                  <a:lnTo>
                    <a:pt x="6796" y="290"/>
                  </a:lnTo>
                  <a:lnTo>
                    <a:pt x="6791" y="271"/>
                  </a:lnTo>
                  <a:lnTo>
                    <a:pt x="6785" y="253"/>
                  </a:lnTo>
                  <a:lnTo>
                    <a:pt x="6778" y="235"/>
                  </a:lnTo>
                  <a:lnTo>
                    <a:pt x="6770" y="218"/>
                  </a:lnTo>
                  <a:lnTo>
                    <a:pt x="6762" y="202"/>
                  </a:lnTo>
                  <a:lnTo>
                    <a:pt x="6753" y="185"/>
                  </a:lnTo>
                  <a:lnTo>
                    <a:pt x="6743" y="171"/>
                  </a:lnTo>
                  <a:lnTo>
                    <a:pt x="6732" y="156"/>
                  </a:lnTo>
                  <a:lnTo>
                    <a:pt x="6720" y="142"/>
                  </a:lnTo>
                  <a:lnTo>
                    <a:pt x="6708" y="129"/>
                  </a:lnTo>
                  <a:lnTo>
                    <a:pt x="6693" y="117"/>
                  </a:lnTo>
                  <a:lnTo>
                    <a:pt x="6680" y="105"/>
                  </a:lnTo>
                  <a:lnTo>
                    <a:pt x="6665" y="94"/>
                  </a:lnTo>
                  <a:lnTo>
                    <a:pt x="6649" y="84"/>
                  </a:lnTo>
                  <a:lnTo>
                    <a:pt x="6633" y="74"/>
                  </a:lnTo>
                  <a:lnTo>
                    <a:pt x="6616" y="65"/>
                  </a:lnTo>
                  <a:lnTo>
                    <a:pt x="6599" y="57"/>
                  </a:lnTo>
                  <a:lnTo>
                    <a:pt x="6581" y="50"/>
                  </a:lnTo>
                  <a:lnTo>
                    <a:pt x="6561" y="43"/>
                  </a:lnTo>
                  <a:lnTo>
                    <a:pt x="6542" y="37"/>
                  </a:lnTo>
                  <a:lnTo>
                    <a:pt x="6521" y="31"/>
                  </a:lnTo>
                  <a:lnTo>
                    <a:pt x="6501" y="27"/>
                  </a:lnTo>
                  <a:lnTo>
                    <a:pt x="6480" y="23"/>
                  </a:lnTo>
                  <a:lnTo>
                    <a:pt x="6458" y="21"/>
                  </a:lnTo>
                  <a:lnTo>
                    <a:pt x="6436" y="19"/>
                  </a:lnTo>
                  <a:lnTo>
                    <a:pt x="6412" y="18"/>
                  </a:lnTo>
                  <a:lnTo>
                    <a:pt x="6388" y="17"/>
                  </a:lnTo>
                  <a:lnTo>
                    <a:pt x="5914" y="17"/>
                  </a:lnTo>
                  <a:lnTo>
                    <a:pt x="5914" y="1440"/>
                  </a:lnTo>
                  <a:lnTo>
                    <a:pt x="6094" y="1440"/>
                  </a:lnTo>
                  <a:close/>
                  <a:moveTo>
                    <a:pt x="6094" y="188"/>
                  </a:moveTo>
                  <a:lnTo>
                    <a:pt x="6393" y="188"/>
                  </a:lnTo>
                  <a:lnTo>
                    <a:pt x="6420" y="189"/>
                  </a:lnTo>
                  <a:lnTo>
                    <a:pt x="6447" y="191"/>
                  </a:lnTo>
                  <a:lnTo>
                    <a:pt x="6471" y="195"/>
                  </a:lnTo>
                  <a:lnTo>
                    <a:pt x="6493" y="201"/>
                  </a:lnTo>
                  <a:lnTo>
                    <a:pt x="6514" y="208"/>
                  </a:lnTo>
                  <a:lnTo>
                    <a:pt x="6532" y="217"/>
                  </a:lnTo>
                  <a:lnTo>
                    <a:pt x="6541" y="222"/>
                  </a:lnTo>
                  <a:lnTo>
                    <a:pt x="6550" y="227"/>
                  </a:lnTo>
                  <a:lnTo>
                    <a:pt x="6558" y="234"/>
                  </a:lnTo>
                  <a:lnTo>
                    <a:pt x="6566" y="239"/>
                  </a:lnTo>
                  <a:lnTo>
                    <a:pt x="6572" y="246"/>
                  </a:lnTo>
                  <a:lnTo>
                    <a:pt x="6579" y="254"/>
                  </a:lnTo>
                  <a:lnTo>
                    <a:pt x="6584" y="260"/>
                  </a:lnTo>
                  <a:lnTo>
                    <a:pt x="6591" y="268"/>
                  </a:lnTo>
                  <a:lnTo>
                    <a:pt x="6595" y="277"/>
                  </a:lnTo>
                  <a:lnTo>
                    <a:pt x="6601" y="286"/>
                  </a:lnTo>
                  <a:lnTo>
                    <a:pt x="6604" y="294"/>
                  </a:lnTo>
                  <a:lnTo>
                    <a:pt x="6608" y="303"/>
                  </a:lnTo>
                  <a:lnTo>
                    <a:pt x="6615" y="324"/>
                  </a:lnTo>
                  <a:lnTo>
                    <a:pt x="6620" y="345"/>
                  </a:lnTo>
                  <a:lnTo>
                    <a:pt x="6622" y="368"/>
                  </a:lnTo>
                  <a:lnTo>
                    <a:pt x="6623" y="393"/>
                  </a:lnTo>
                  <a:lnTo>
                    <a:pt x="6622" y="418"/>
                  </a:lnTo>
                  <a:lnTo>
                    <a:pt x="6620" y="441"/>
                  </a:lnTo>
                  <a:lnTo>
                    <a:pt x="6615" y="463"/>
                  </a:lnTo>
                  <a:lnTo>
                    <a:pt x="6608" y="483"/>
                  </a:lnTo>
                  <a:lnTo>
                    <a:pt x="6604" y="493"/>
                  </a:lnTo>
                  <a:lnTo>
                    <a:pt x="6601" y="501"/>
                  </a:lnTo>
                  <a:lnTo>
                    <a:pt x="6595" y="510"/>
                  </a:lnTo>
                  <a:lnTo>
                    <a:pt x="6591" y="518"/>
                  </a:lnTo>
                  <a:lnTo>
                    <a:pt x="6584" y="526"/>
                  </a:lnTo>
                  <a:lnTo>
                    <a:pt x="6579" y="533"/>
                  </a:lnTo>
                  <a:lnTo>
                    <a:pt x="6572" y="541"/>
                  </a:lnTo>
                  <a:lnTo>
                    <a:pt x="6566" y="548"/>
                  </a:lnTo>
                  <a:lnTo>
                    <a:pt x="6558" y="553"/>
                  </a:lnTo>
                  <a:lnTo>
                    <a:pt x="6550" y="559"/>
                  </a:lnTo>
                  <a:lnTo>
                    <a:pt x="6541" y="564"/>
                  </a:lnTo>
                  <a:lnTo>
                    <a:pt x="6532" y="570"/>
                  </a:lnTo>
                  <a:lnTo>
                    <a:pt x="6514" y="578"/>
                  </a:lnTo>
                  <a:lnTo>
                    <a:pt x="6493" y="586"/>
                  </a:lnTo>
                  <a:lnTo>
                    <a:pt x="6471" y="592"/>
                  </a:lnTo>
                  <a:lnTo>
                    <a:pt x="6447" y="595"/>
                  </a:lnTo>
                  <a:lnTo>
                    <a:pt x="6420" y="597"/>
                  </a:lnTo>
                  <a:lnTo>
                    <a:pt x="6393" y="598"/>
                  </a:lnTo>
                  <a:lnTo>
                    <a:pt x="6094" y="598"/>
                  </a:lnTo>
                  <a:lnTo>
                    <a:pt x="6094" y="188"/>
                  </a:lnTo>
                  <a:close/>
                  <a:moveTo>
                    <a:pt x="8042" y="1440"/>
                  </a:moveTo>
                  <a:lnTo>
                    <a:pt x="8042" y="1270"/>
                  </a:lnTo>
                  <a:lnTo>
                    <a:pt x="7382" y="1270"/>
                  </a:lnTo>
                  <a:lnTo>
                    <a:pt x="7382" y="768"/>
                  </a:lnTo>
                  <a:lnTo>
                    <a:pt x="7899" y="768"/>
                  </a:lnTo>
                  <a:lnTo>
                    <a:pt x="7899" y="597"/>
                  </a:lnTo>
                  <a:lnTo>
                    <a:pt x="7382" y="597"/>
                  </a:lnTo>
                  <a:lnTo>
                    <a:pt x="7382" y="188"/>
                  </a:lnTo>
                  <a:lnTo>
                    <a:pt x="8021" y="188"/>
                  </a:lnTo>
                  <a:lnTo>
                    <a:pt x="8021" y="17"/>
                  </a:lnTo>
                  <a:lnTo>
                    <a:pt x="7202" y="17"/>
                  </a:lnTo>
                  <a:lnTo>
                    <a:pt x="7202" y="1440"/>
                  </a:lnTo>
                  <a:lnTo>
                    <a:pt x="8042" y="1440"/>
                  </a:lnTo>
                  <a:close/>
                  <a:moveTo>
                    <a:pt x="8772" y="1440"/>
                  </a:moveTo>
                  <a:lnTo>
                    <a:pt x="8806" y="1440"/>
                  </a:lnTo>
                  <a:lnTo>
                    <a:pt x="8840" y="1438"/>
                  </a:lnTo>
                  <a:lnTo>
                    <a:pt x="8873" y="1434"/>
                  </a:lnTo>
                  <a:lnTo>
                    <a:pt x="8905" y="1429"/>
                  </a:lnTo>
                  <a:lnTo>
                    <a:pt x="8937" y="1423"/>
                  </a:lnTo>
                  <a:lnTo>
                    <a:pt x="8968" y="1414"/>
                  </a:lnTo>
                  <a:lnTo>
                    <a:pt x="8998" y="1404"/>
                  </a:lnTo>
                  <a:lnTo>
                    <a:pt x="9028" y="1393"/>
                  </a:lnTo>
                  <a:lnTo>
                    <a:pt x="9056" y="1381"/>
                  </a:lnTo>
                  <a:lnTo>
                    <a:pt x="9084" y="1367"/>
                  </a:lnTo>
                  <a:lnTo>
                    <a:pt x="9111" y="1351"/>
                  </a:lnTo>
                  <a:lnTo>
                    <a:pt x="9138" y="1335"/>
                  </a:lnTo>
                  <a:lnTo>
                    <a:pt x="9164" y="1316"/>
                  </a:lnTo>
                  <a:lnTo>
                    <a:pt x="9190" y="1296"/>
                  </a:lnTo>
                  <a:lnTo>
                    <a:pt x="9214" y="1274"/>
                  </a:lnTo>
                  <a:lnTo>
                    <a:pt x="9238" y="1252"/>
                  </a:lnTo>
                  <a:lnTo>
                    <a:pt x="9261" y="1227"/>
                  </a:lnTo>
                  <a:lnTo>
                    <a:pt x="9282" y="1202"/>
                  </a:lnTo>
                  <a:lnTo>
                    <a:pt x="9302" y="1175"/>
                  </a:lnTo>
                  <a:lnTo>
                    <a:pt x="9321" y="1148"/>
                  </a:lnTo>
                  <a:lnTo>
                    <a:pt x="9338" y="1118"/>
                  </a:lnTo>
                  <a:lnTo>
                    <a:pt x="9354" y="1088"/>
                  </a:lnTo>
                  <a:lnTo>
                    <a:pt x="9367" y="1057"/>
                  </a:lnTo>
                  <a:lnTo>
                    <a:pt x="9380" y="1025"/>
                  </a:lnTo>
                  <a:lnTo>
                    <a:pt x="9391" y="992"/>
                  </a:lnTo>
                  <a:lnTo>
                    <a:pt x="9401" y="958"/>
                  </a:lnTo>
                  <a:lnTo>
                    <a:pt x="9409" y="923"/>
                  </a:lnTo>
                  <a:lnTo>
                    <a:pt x="9415" y="886"/>
                  </a:lnTo>
                  <a:lnTo>
                    <a:pt x="9421" y="848"/>
                  </a:lnTo>
                  <a:lnTo>
                    <a:pt x="9424" y="810"/>
                  </a:lnTo>
                  <a:lnTo>
                    <a:pt x="9426" y="770"/>
                  </a:lnTo>
                  <a:lnTo>
                    <a:pt x="9428" y="729"/>
                  </a:lnTo>
                  <a:lnTo>
                    <a:pt x="9426" y="687"/>
                  </a:lnTo>
                  <a:lnTo>
                    <a:pt x="9424" y="648"/>
                  </a:lnTo>
                  <a:lnTo>
                    <a:pt x="9421" y="609"/>
                  </a:lnTo>
                  <a:lnTo>
                    <a:pt x="9415" y="572"/>
                  </a:lnTo>
                  <a:lnTo>
                    <a:pt x="9409" y="535"/>
                  </a:lnTo>
                  <a:lnTo>
                    <a:pt x="9401" y="500"/>
                  </a:lnTo>
                  <a:lnTo>
                    <a:pt x="9391" y="466"/>
                  </a:lnTo>
                  <a:lnTo>
                    <a:pt x="9380" y="433"/>
                  </a:lnTo>
                  <a:lnTo>
                    <a:pt x="9367" y="401"/>
                  </a:lnTo>
                  <a:lnTo>
                    <a:pt x="9354" y="370"/>
                  </a:lnTo>
                  <a:lnTo>
                    <a:pt x="9338" y="341"/>
                  </a:lnTo>
                  <a:lnTo>
                    <a:pt x="9321" y="312"/>
                  </a:lnTo>
                  <a:lnTo>
                    <a:pt x="9302" y="284"/>
                  </a:lnTo>
                  <a:lnTo>
                    <a:pt x="9282" y="258"/>
                  </a:lnTo>
                  <a:lnTo>
                    <a:pt x="9261" y="233"/>
                  </a:lnTo>
                  <a:lnTo>
                    <a:pt x="9238" y="208"/>
                  </a:lnTo>
                  <a:lnTo>
                    <a:pt x="9214" y="185"/>
                  </a:lnTo>
                  <a:lnTo>
                    <a:pt x="9190" y="163"/>
                  </a:lnTo>
                  <a:lnTo>
                    <a:pt x="9164" y="142"/>
                  </a:lnTo>
                  <a:lnTo>
                    <a:pt x="9138" y="124"/>
                  </a:lnTo>
                  <a:lnTo>
                    <a:pt x="9111" y="107"/>
                  </a:lnTo>
                  <a:lnTo>
                    <a:pt x="9084" y="92"/>
                  </a:lnTo>
                  <a:lnTo>
                    <a:pt x="9056" y="77"/>
                  </a:lnTo>
                  <a:lnTo>
                    <a:pt x="9028" y="64"/>
                  </a:lnTo>
                  <a:lnTo>
                    <a:pt x="8998" y="53"/>
                  </a:lnTo>
                  <a:lnTo>
                    <a:pt x="8968" y="43"/>
                  </a:lnTo>
                  <a:lnTo>
                    <a:pt x="8937" y="36"/>
                  </a:lnTo>
                  <a:lnTo>
                    <a:pt x="8905" y="29"/>
                  </a:lnTo>
                  <a:lnTo>
                    <a:pt x="8873" y="23"/>
                  </a:lnTo>
                  <a:lnTo>
                    <a:pt x="8840" y="20"/>
                  </a:lnTo>
                  <a:lnTo>
                    <a:pt x="8806" y="18"/>
                  </a:lnTo>
                  <a:lnTo>
                    <a:pt x="8772" y="17"/>
                  </a:lnTo>
                  <a:lnTo>
                    <a:pt x="8381" y="17"/>
                  </a:lnTo>
                  <a:lnTo>
                    <a:pt x="8381" y="1440"/>
                  </a:lnTo>
                  <a:lnTo>
                    <a:pt x="8772" y="1440"/>
                  </a:lnTo>
                  <a:close/>
                  <a:moveTo>
                    <a:pt x="8561" y="188"/>
                  </a:moveTo>
                  <a:lnTo>
                    <a:pt x="8742" y="188"/>
                  </a:lnTo>
                  <a:lnTo>
                    <a:pt x="8767" y="189"/>
                  </a:lnTo>
                  <a:lnTo>
                    <a:pt x="8791" y="190"/>
                  </a:lnTo>
                  <a:lnTo>
                    <a:pt x="8815" y="192"/>
                  </a:lnTo>
                  <a:lnTo>
                    <a:pt x="8838" y="195"/>
                  </a:lnTo>
                  <a:lnTo>
                    <a:pt x="8861" y="199"/>
                  </a:lnTo>
                  <a:lnTo>
                    <a:pt x="8884" y="204"/>
                  </a:lnTo>
                  <a:lnTo>
                    <a:pt x="8908" y="210"/>
                  </a:lnTo>
                  <a:lnTo>
                    <a:pt x="8930" y="216"/>
                  </a:lnTo>
                  <a:lnTo>
                    <a:pt x="8952" y="224"/>
                  </a:lnTo>
                  <a:lnTo>
                    <a:pt x="8973" y="233"/>
                  </a:lnTo>
                  <a:lnTo>
                    <a:pt x="8994" y="243"/>
                  </a:lnTo>
                  <a:lnTo>
                    <a:pt x="9013" y="254"/>
                  </a:lnTo>
                  <a:lnTo>
                    <a:pt x="9033" y="266"/>
                  </a:lnTo>
                  <a:lnTo>
                    <a:pt x="9052" y="279"/>
                  </a:lnTo>
                  <a:lnTo>
                    <a:pt x="9070" y="293"/>
                  </a:lnTo>
                  <a:lnTo>
                    <a:pt x="9087" y="309"/>
                  </a:lnTo>
                  <a:lnTo>
                    <a:pt x="9104" y="325"/>
                  </a:lnTo>
                  <a:lnTo>
                    <a:pt x="9120" y="343"/>
                  </a:lnTo>
                  <a:lnTo>
                    <a:pt x="9135" y="363"/>
                  </a:lnTo>
                  <a:lnTo>
                    <a:pt x="9149" y="382"/>
                  </a:lnTo>
                  <a:lnTo>
                    <a:pt x="9162" y="404"/>
                  </a:lnTo>
                  <a:lnTo>
                    <a:pt x="9174" y="426"/>
                  </a:lnTo>
                  <a:lnTo>
                    <a:pt x="9185" y="451"/>
                  </a:lnTo>
                  <a:lnTo>
                    <a:pt x="9196" y="476"/>
                  </a:lnTo>
                  <a:lnTo>
                    <a:pt x="9205" y="502"/>
                  </a:lnTo>
                  <a:lnTo>
                    <a:pt x="9213" y="531"/>
                  </a:lnTo>
                  <a:lnTo>
                    <a:pt x="9220" y="561"/>
                  </a:lnTo>
                  <a:lnTo>
                    <a:pt x="9226" y="592"/>
                  </a:lnTo>
                  <a:lnTo>
                    <a:pt x="9230" y="624"/>
                  </a:lnTo>
                  <a:lnTo>
                    <a:pt x="9234" y="657"/>
                  </a:lnTo>
                  <a:lnTo>
                    <a:pt x="9236" y="692"/>
                  </a:lnTo>
                  <a:lnTo>
                    <a:pt x="9236" y="729"/>
                  </a:lnTo>
                  <a:lnTo>
                    <a:pt x="9236" y="766"/>
                  </a:lnTo>
                  <a:lnTo>
                    <a:pt x="9234" y="801"/>
                  </a:lnTo>
                  <a:lnTo>
                    <a:pt x="9230" y="834"/>
                  </a:lnTo>
                  <a:lnTo>
                    <a:pt x="9226" y="867"/>
                  </a:lnTo>
                  <a:lnTo>
                    <a:pt x="9220" y="898"/>
                  </a:lnTo>
                  <a:lnTo>
                    <a:pt x="9213" y="926"/>
                  </a:lnTo>
                  <a:lnTo>
                    <a:pt x="9205" y="955"/>
                  </a:lnTo>
                  <a:lnTo>
                    <a:pt x="9196" y="981"/>
                  </a:lnTo>
                  <a:lnTo>
                    <a:pt x="9185" y="1007"/>
                  </a:lnTo>
                  <a:lnTo>
                    <a:pt x="9174" y="1031"/>
                  </a:lnTo>
                  <a:lnTo>
                    <a:pt x="9162" y="1054"/>
                  </a:lnTo>
                  <a:lnTo>
                    <a:pt x="9149" y="1075"/>
                  </a:lnTo>
                  <a:lnTo>
                    <a:pt x="9135" y="1096"/>
                  </a:lnTo>
                  <a:lnTo>
                    <a:pt x="9120" y="1115"/>
                  </a:lnTo>
                  <a:lnTo>
                    <a:pt x="9104" y="1132"/>
                  </a:lnTo>
                  <a:lnTo>
                    <a:pt x="9087" y="1149"/>
                  </a:lnTo>
                  <a:lnTo>
                    <a:pt x="9070" y="1164"/>
                  </a:lnTo>
                  <a:lnTo>
                    <a:pt x="9052" y="1178"/>
                  </a:lnTo>
                  <a:lnTo>
                    <a:pt x="9033" y="1192"/>
                  </a:lnTo>
                  <a:lnTo>
                    <a:pt x="9013" y="1204"/>
                  </a:lnTo>
                  <a:lnTo>
                    <a:pt x="8994" y="1215"/>
                  </a:lnTo>
                  <a:lnTo>
                    <a:pt x="8973" y="1225"/>
                  </a:lnTo>
                  <a:lnTo>
                    <a:pt x="8952" y="1233"/>
                  </a:lnTo>
                  <a:lnTo>
                    <a:pt x="8930" y="1241"/>
                  </a:lnTo>
                  <a:lnTo>
                    <a:pt x="8908" y="1249"/>
                  </a:lnTo>
                  <a:lnTo>
                    <a:pt x="8884" y="1254"/>
                  </a:lnTo>
                  <a:lnTo>
                    <a:pt x="8861" y="1259"/>
                  </a:lnTo>
                  <a:lnTo>
                    <a:pt x="8838" y="1263"/>
                  </a:lnTo>
                  <a:lnTo>
                    <a:pt x="8815" y="1267"/>
                  </a:lnTo>
                  <a:lnTo>
                    <a:pt x="8791" y="1269"/>
                  </a:lnTo>
                  <a:lnTo>
                    <a:pt x="8767" y="1270"/>
                  </a:lnTo>
                  <a:lnTo>
                    <a:pt x="8742" y="1270"/>
                  </a:lnTo>
                  <a:lnTo>
                    <a:pt x="8561" y="1270"/>
                  </a:lnTo>
                  <a:lnTo>
                    <a:pt x="8561" y="188"/>
                  </a:lnTo>
                  <a:close/>
                  <a:moveTo>
                    <a:pt x="10871" y="1440"/>
                  </a:moveTo>
                  <a:lnTo>
                    <a:pt x="10896" y="1440"/>
                  </a:lnTo>
                  <a:lnTo>
                    <a:pt x="10921" y="1439"/>
                  </a:lnTo>
                  <a:lnTo>
                    <a:pt x="10946" y="1437"/>
                  </a:lnTo>
                  <a:lnTo>
                    <a:pt x="10969" y="1434"/>
                  </a:lnTo>
                  <a:lnTo>
                    <a:pt x="10992" y="1429"/>
                  </a:lnTo>
                  <a:lnTo>
                    <a:pt x="11014" y="1424"/>
                  </a:lnTo>
                  <a:lnTo>
                    <a:pt x="11036" y="1418"/>
                  </a:lnTo>
                  <a:lnTo>
                    <a:pt x="11057" y="1412"/>
                  </a:lnTo>
                  <a:lnTo>
                    <a:pt x="11077" y="1404"/>
                  </a:lnTo>
                  <a:lnTo>
                    <a:pt x="11097" y="1395"/>
                  </a:lnTo>
                  <a:lnTo>
                    <a:pt x="11115" y="1387"/>
                  </a:lnTo>
                  <a:lnTo>
                    <a:pt x="11133" y="1377"/>
                  </a:lnTo>
                  <a:lnTo>
                    <a:pt x="11149" y="1366"/>
                  </a:lnTo>
                  <a:lnTo>
                    <a:pt x="11166" y="1354"/>
                  </a:lnTo>
                  <a:lnTo>
                    <a:pt x="11181" y="1341"/>
                  </a:lnTo>
                  <a:lnTo>
                    <a:pt x="11197" y="1327"/>
                  </a:lnTo>
                  <a:lnTo>
                    <a:pt x="11210" y="1314"/>
                  </a:lnTo>
                  <a:lnTo>
                    <a:pt x="11223" y="1298"/>
                  </a:lnTo>
                  <a:lnTo>
                    <a:pt x="11235" y="1283"/>
                  </a:lnTo>
                  <a:lnTo>
                    <a:pt x="11247" y="1267"/>
                  </a:lnTo>
                  <a:lnTo>
                    <a:pt x="11257" y="1250"/>
                  </a:lnTo>
                  <a:lnTo>
                    <a:pt x="11267" y="1232"/>
                  </a:lnTo>
                  <a:lnTo>
                    <a:pt x="11276" y="1214"/>
                  </a:lnTo>
                  <a:lnTo>
                    <a:pt x="11284" y="1195"/>
                  </a:lnTo>
                  <a:lnTo>
                    <a:pt x="11292" y="1175"/>
                  </a:lnTo>
                  <a:lnTo>
                    <a:pt x="11297" y="1154"/>
                  </a:lnTo>
                  <a:lnTo>
                    <a:pt x="11303" y="1133"/>
                  </a:lnTo>
                  <a:lnTo>
                    <a:pt x="11307" y="1111"/>
                  </a:lnTo>
                  <a:lnTo>
                    <a:pt x="11310" y="1088"/>
                  </a:lnTo>
                  <a:lnTo>
                    <a:pt x="11312" y="1066"/>
                  </a:lnTo>
                  <a:lnTo>
                    <a:pt x="11314" y="1042"/>
                  </a:lnTo>
                  <a:lnTo>
                    <a:pt x="11315" y="1018"/>
                  </a:lnTo>
                  <a:lnTo>
                    <a:pt x="11314" y="986"/>
                  </a:lnTo>
                  <a:lnTo>
                    <a:pt x="11310" y="956"/>
                  </a:lnTo>
                  <a:lnTo>
                    <a:pt x="11306" y="926"/>
                  </a:lnTo>
                  <a:lnTo>
                    <a:pt x="11298" y="898"/>
                  </a:lnTo>
                  <a:lnTo>
                    <a:pt x="11289" y="871"/>
                  </a:lnTo>
                  <a:lnTo>
                    <a:pt x="11278" y="845"/>
                  </a:lnTo>
                  <a:lnTo>
                    <a:pt x="11266" y="821"/>
                  </a:lnTo>
                  <a:lnTo>
                    <a:pt x="11252" y="798"/>
                  </a:lnTo>
                  <a:lnTo>
                    <a:pt x="11236" y="775"/>
                  </a:lnTo>
                  <a:lnTo>
                    <a:pt x="11219" y="755"/>
                  </a:lnTo>
                  <a:lnTo>
                    <a:pt x="11200" y="735"/>
                  </a:lnTo>
                  <a:lnTo>
                    <a:pt x="11179" y="717"/>
                  </a:lnTo>
                  <a:lnTo>
                    <a:pt x="11157" y="702"/>
                  </a:lnTo>
                  <a:lnTo>
                    <a:pt x="11134" y="686"/>
                  </a:lnTo>
                  <a:lnTo>
                    <a:pt x="11110" y="673"/>
                  </a:lnTo>
                  <a:lnTo>
                    <a:pt x="11084" y="662"/>
                  </a:lnTo>
                  <a:lnTo>
                    <a:pt x="11102" y="652"/>
                  </a:lnTo>
                  <a:lnTo>
                    <a:pt x="11119" y="640"/>
                  </a:lnTo>
                  <a:lnTo>
                    <a:pt x="11135" y="628"/>
                  </a:lnTo>
                  <a:lnTo>
                    <a:pt x="11149" y="614"/>
                  </a:lnTo>
                  <a:lnTo>
                    <a:pt x="11164" y="599"/>
                  </a:lnTo>
                  <a:lnTo>
                    <a:pt x="11177" y="584"/>
                  </a:lnTo>
                  <a:lnTo>
                    <a:pt x="11189" y="566"/>
                  </a:lnTo>
                  <a:lnTo>
                    <a:pt x="11201" y="549"/>
                  </a:lnTo>
                  <a:lnTo>
                    <a:pt x="11211" y="531"/>
                  </a:lnTo>
                  <a:lnTo>
                    <a:pt x="11220" y="511"/>
                  </a:lnTo>
                  <a:lnTo>
                    <a:pt x="11228" y="491"/>
                  </a:lnTo>
                  <a:lnTo>
                    <a:pt x="11233" y="472"/>
                  </a:lnTo>
                  <a:lnTo>
                    <a:pt x="11239" y="450"/>
                  </a:lnTo>
                  <a:lnTo>
                    <a:pt x="11242" y="429"/>
                  </a:lnTo>
                  <a:lnTo>
                    <a:pt x="11244" y="406"/>
                  </a:lnTo>
                  <a:lnTo>
                    <a:pt x="11245" y="384"/>
                  </a:lnTo>
                  <a:lnTo>
                    <a:pt x="11245" y="363"/>
                  </a:lnTo>
                  <a:lnTo>
                    <a:pt x="11243" y="342"/>
                  </a:lnTo>
                  <a:lnTo>
                    <a:pt x="11241" y="321"/>
                  </a:lnTo>
                  <a:lnTo>
                    <a:pt x="11239" y="302"/>
                  </a:lnTo>
                  <a:lnTo>
                    <a:pt x="11234" y="282"/>
                  </a:lnTo>
                  <a:lnTo>
                    <a:pt x="11230" y="265"/>
                  </a:lnTo>
                  <a:lnTo>
                    <a:pt x="11224" y="246"/>
                  </a:lnTo>
                  <a:lnTo>
                    <a:pt x="11218" y="229"/>
                  </a:lnTo>
                  <a:lnTo>
                    <a:pt x="11211" y="213"/>
                  </a:lnTo>
                  <a:lnTo>
                    <a:pt x="11202" y="196"/>
                  </a:lnTo>
                  <a:lnTo>
                    <a:pt x="11193" y="181"/>
                  </a:lnTo>
                  <a:lnTo>
                    <a:pt x="11185" y="167"/>
                  </a:lnTo>
                  <a:lnTo>
                    <a:pt x="11174" y="152"/>
                  </a:lnTo>
                  <a:lnTo>
                    <a:pt x="11163" y="139"/>
                  </a:lnTo>
                  <a:lnTo>
                    <a:pt x="11152" y="126"/>
                  </a:lnTo>
                  <a:lnTo>
                    <a:pt x="11138" y="114"/>
                  </a:lnTo>
                  <a:lnTo>
                    <a:pt x="11125" y="103"/>
                  </a:lnTo>
                  <a:lnTo>
                    <a:pt x="11111" y="92"/>
                  </a:lnTo>
                  <a:lnTo>
                    <a:pt x="11097" y="82"/>
                  </a:lnTo>
                  <a:lnTo>
                    <a:pt x="11081" y="72"/>
                  </a:lnTo>
                  <a:lnTo>
                    <a:pt x="11065" y="64"/>
                  </a:lnTo>
                  <a:lnTo>
                    <a:pt x="11048" y="55"/>
                  </a:lnTo>
                  <a:lnTo>
                    <a:pt x="11030" y="49"/>
                  </a:lnTo>
                  <a:lnTo>
                    <a:pt x="11013" y="42"/>
                  </a:lnTo>
                  <a:lnTo>
                    <a:pt x="10994" y="37"/>
                  </a:lnTo>
                  <a:lnTo>
                    <a:pt x="10974" y="31"/>
                  </a:lnTo>
                  <a:lnTo>
                    <a:pt x="10954" y="27"/>
                  </a:lnTo>
                  <a:lnTo>
                    <a:pt x="10934" y="23"/>
                  </a:lnTo>
                  <a:lnTo>
                    <a:pt x="10911" y="21"/>
                  </a:lnTo>
                  <a:lnTo>
                    <a:pt x="10891" y="19"/>
                  </a:lnTo>
                  <a:lnTo>
                    <a:pt x="10867" y="18"/>
                  </a:lnTo>
                  <a:lnTo>
                    <a:pt x="10844" y="17"/>
                  </a:lnTo>
                  <a:lnTo>
                    <a:pt x="10364" y="17"/>
                  </a:lnTo>
                  <a:lnTo>
                    <a:pt x="10364" y="1440"/>
                  </a:lnTo>
                  <a:lnTo>
                    <a:pt x="10871" y="1440"/>
                  </a:lnTo>
                  <a:close/>
                  <a:moveTo>
                    <a:pt x="10544" y="768"/>
                  </a:moveTo>
                  <a:lnTo>
                    <a:pt x="10844" y="768"/>
                  </a:lnTo>
                  <a:lnTo>
                    <a:pt x="10878" y="769"/>
                  </a:lnTo>
                  <a:lnTo>
                    <a:pt x="10910" y="771"/>
                  </a:lnTo>
                  <a:lnTo>
                    <a:pt x="10926" y="773"/>
                  </a:lnTo>
                  <a:lnTo>
                    <a:pt x="10941" y="777"/>
                  </a:lnTo>
                  <a:lnTo>
                    <a:pt x="10956" y="780"/>
                  </a:lnTo>
                  <a:lnTo>
                    <a:pt x="10969" y="783"/>
                  </a:lnTo>
                  <a:lnTo>
                    <a:pt x="10982" y="788"/>
                  </a:lnTo>
                  <a:lnTo>
                    <a:pt x="10994" y="792"/>
                  </a:lnTo>
                  <a:lnTo>
                    <a:pt x="11006" y="798"/>
                  </a:lnTo>
                  <a:lnTo>
                    <a:pt x="11017" y="803"/>
                  </a:lnTo>
                  <a:lnTo>
                    <a:pt x="11028" y="809"/>
                  </a:lnTo>
                  <a:lnTo>
                    <a:pt x="11039" y="815"/>
                  </a:lnTo>
                  <a:lnTo>
                    <a:pt x="11048" y="823"/>
                  </a:lnTo>
                  <a:lnTo>
                    <a:pt x="11058" y="831"/>
                  </a:lnTo>
                  <a:lnTo>
                    <a:pt x="11067" y="838"/>
                  </a:lnTo>
                  <a:lnTo>
                    <a:pt x="11075" y="847"/>
                  </a:lnTo>
                  <a:lnTo>
                    <a:pt x="11082" y="856"/>
                  </a:lnTo>
                  <a:lnTo>
                    <a:pt x="11089" y="865"/>
                  </a:lnTo>
                  <a:lnTo>
                    <a:pt x="11095" y="876"/>
                  </a:lnTo>
                  <a:lnTo>
                    <a:pt x="11101" y="886"/>
                  </a:lnTo>
                  <a:lnTo>
                    <a:pt x="11106" y="897"/>
                  </a:lnTo>
                  <a:lnTo>
                    <a:pt x="11111" y="909"/>
                  </a:lnTo>
                  <a:lnTo>
                    <a:pt x="11115" y="920"/>
                  </a:lnTo>
                  <a:lnTo>
                    <a:pt x="11120" y="933"/>
                  </a:lnTo>
                  <a:lnTo>
                    <a:pt x="11122" y="946"/>
                  </a:lnTo>
                  <a:lnTo>
                    <a:pt x="11125" y="959"/>
                  </a:lnTo>
                  <a:lnTo>
                    <a:pt x="11126" y="973"/>
                  </a:lnTo>
                  <a:lnTo>
                    <a:pt x="11128" y="987"/>
                  </a:lnTo>
                  <a:lnTo>
                    <a:pt x="11128" y="1002"/>
                  </a:lnTo>
                  <a:lnTo>
                    <a:pt x="11130" y="1018"/>
                  </a:lnTo>
                  <a:lnTo>
                    <a:pt x="11128" y="1033"/>
                  </a:lnTo>
                  <a:lnTo>
                    <a:pt x="11128" y="1049"/>
                  </a:lnTo>
                  <a:lnTo>
                    <a:pt x="11126" y="1063"/>
                  </a:lnTo>
                  <a:lnTo>
                    <a:pt x="11125" y="1077"/>
                  </a:lnTo>
                  <a:lnTo>
                    <a:pt x="11122" y="1090"/>
                  </a:lnTo>
                  <a:lnTo>
                    <a:pt x="11120" y="1104"/>
                  </a:lnTo>
                  <a:lnTo>
                    <a:pt x="11115" y="1117"/>
                  </a:lnTo>
                  <a:lnTo>
                    <a:pt x="11111" y="1129"/>
                  </a:lnTo>
                  <a:lnTo>
                    <a:pt x="11106" y="1140"/>
                  </a:lnTo>
                  <a:lnTo>
                    <a:pt x="11101" y="1151"/>
                  </a:lnTo>
                  <a:lnTo>
                    <a:pt x="11095" y="1162"/>
                  </a:lnTo>
                  <a:lnTo>
                    <a:pt x="11089" y="1172"/>
                  </a:lnTo>
                  <a:lnTo>
                    <a:pt x="11082" y="1182"/>
                  </a:lnTo>
                  <a:lnTo>
                    <a:pt x="11075" y="1191"/>
                  </a:lnTo>
                  <a:lnTo>
                    <a:pt x="11067" y="1199"/>
                  </a:lnTo>
                  <a:lnTo>
                    <a:pt x="11058" y="1207"/>
                  </a:lnTo>
                  <a:lnTo>
                    <a:pt x="11048" y="1215"/>
                  </a:lnTo>
                  <a:lnTo>
                    <a:pt x="11039" y="1222"/>
                  </a:lnTo>
                  <a:lnTo>
                    <a:pt x="11028" y="1229"/>
                  </a:lnTo>
                  <a:lnTo>
                    <a:pt x="11017" y="1235"/>
                  </a:lnTo>
                  <a:lnTo>
                    <a:pt x="11006" y="1240"/>
                  </a:lnTo>
                  <a:lnTo>
                    <a:pt x="10994" y="1246"/>
                  </a:lnTo>
                  <a:lnTo>
                    <a:pt x="10982" y="1250"/>
                  </a:lnTo>
                  <a:lnTo>
                    <a:pt x="10969" y="1254"/>
                  </a:lnTo>
                  <a:lnTo>
                    <a:pt x="10956" y="1258"/>
                  </a:lnTo>
                  <a:lnTo>
                    <a:pt x="10941" y="1261"/>
                  </a:lnTo>
                  <a:lnTo>
                    <a:pt x="10926" y="1264"/>
                  </a:lnTo>
                  <a:lnTo>
                    <a:pt x="10910" y="1267"/>
                  </a:lnTo>
                  <a:lnTo>
                    <a:pt x="10878" y="1269"/>
                  </a:lnTo>
                  <a:lnTo>
                    <a:pt x="10844" y="1270"/>
                  </a:lnTo>
                  <a:lnTo>
                    <a:pt x="10544" y="1270"/>
                  </a:lnTo>
                  <a:lnTo>
                    <a:pt x="10544" y="768"/>
                  </a:lnTo>
                  <a:close/>
                  <a:moveTo>
                    <a:pt x="10544" y="188"/>
                  </a:moveTo>
                  <a:lnTo>
                    <a:pt x="10834" y="188"/>
                  </a:lnTo>
                  <a:lnTo>
                    <a:pt x="10860" y="189"/>
                  </a:lnTo>
                  <a:lnTo>
                    <a:pt x="10884" y="191"/>
                  </a:lnTo>
                  <a:lnTo>
                    <a:pt x="10906" y="195"/>
                  </a:lnTo>
                  <a:lnTo>
                    <a:pt x="10928" y="202"/>
                  </a:lnTo>
                  <a:lnTo>
                    <a:pt x="10948" y="208"/>
                  </a:lnTo>
                  <a:lnTo>
                    <a:pt x="10967" y="218"/>
                  </a:lnTo>
                  <a:lnTo>
                    <a:pt x="10983" y="228"/>
                  </a:lnTo>
                  <a:lnTo>
                    <a:pt x="10999" y="241"/>
                  </a:lnTo>
                  <a:lnTo>
                    <a:pt x="11006" y="248"/>
                  </a:lnTo>
                  <a:lnTo>
                    <a:pt x="11013" y="255"/>
                  </a:lnTo>
                  <a:lnTo>
                    <a:pt x="11019" y="262"/>
                  </a:lnTo>
                  <a:lnTo>
                    <a:pt x="11025" y="270"/>
                  </a:lnTo>
                  <a:lnTo>
                    <a:pt x="11030" y="279"/>
                  </a:lnTo>
                  <a:lnTo>
                    <a:pt x="11036" y="287"/>
                  </a:lnTo>
                  <a:lnTo>
                    <a:pt x="11040" y="295"/>
                  </a:lnTo>
                  <a:lnTo>
                    <a:pt x="11044" y="305"/>
                  </a:lnTo>
                  <a:lnTo>
                    <a:pt x="11048" y="315"/>
                  </a:lnTo>
                  <a:lnTo>
                    <a:pt x="11051" y="325"/>
                  </a:lnTo>
                  <a:lnTo>
                    <a:pt x="11054" y="335"/>
                  </a:lnTo>
                  <a:lnTo>
                    <a:pt x="11056" y="346"/>
                  </a:lnTo>
                  <a:lnTo>
                    <a:pt x="11059" y="369"/>
                  </a:lnTo>
                  <a:lnTo>
                    <a:pt x="11060" y="393"/>
                  </a:lnTo>
                  <a:lnTo>
                    <a:pt x="11059" y="418"/>
                  </a:lnTo>
                  <a:lnTo>
                    <a:pt x="11056" y="440"/>
                  </a:lnTo>
                  <a:lnTo>
                    <a:pt x="11054" y="451"/>
                  </a:lnTo>
                  <a:lnTo>
                    <a:pt x="11051" y="461"/>
                  </a:lnTo>
                  <a:lnTo>
                    <a:pt x="11048" y="471"/>
                  </a:lnTo>
                  <a:lnTo>
                    <a:pt x="11044" y="480"/>
                  </a:lnTo>
                  <a:lnTo>
                    <a:pt x="11040" y="490"/>
                  </a:lnTo>
                  <a:lnTo>
                    <a:pt x="11036" y="499"/>
                  </a:lnTo>
                  <a:lnTo>
                    <a:pt x="11030" y="508"/>
                  </a:lnTo>
                  <a:lnTo>
                    <a:pt x="11025" y="516"/>
                  </a:lnTo>
                  <a:lnTo>
                    <a:pt x="11019" y="523"/>
                  </a:lnTo>
                  <a:lnTo>
                    <a:pt x="11013" y="531"/>
                  </a:lnTo>
                  <a:lnTo>
                    <a:pt x="11006" y="538"/>
                  </a:lnTo>
                  <a:lnTo>
                    <a:pt x="10999" y="544"/>
                  </a:lnTo>
                  <a:lnTo>
                    <a:pt x="10983" y="556"/>
                  </a:lnTo>
                  <a:lnTo>
                    <a:pt x="10967" y="567"/>
                  </a:lnTo>
                  <a:lnTo>
                    <a:pt x="10948" y="576"/>
                  </a:lnTo>
                  <a:lnTo>
                    <a:pt x="10928" y="584"/>
                  </a:lnTo>
                  <a:lnTo>
                    <a:pt x="10906" y="589"/>
                  </a:lnTo>
                  <a:lnTo>
                    <a:pt x="10884" y="594"/>
                  </a:lnTo>
                  <a:lnTo>
                    <a:pt x="10860" y="596"/>
                  </a:lnTo>
                  <a:lnTo>
                    <a:pt x="10834" y="597"/>
                  </a:lnTo>
                  <a:lnTo>
                    <a:pt x="10544" y="597"/>
                  </a:lnTo>
                  <a:lnTo>
                    <a:pt x="10544" y="188"/>
                  </a:lnTo>
                  <a:close/>
                  <a:moveTo>
                    <a:pt x="11886" y="827"/>
                  </a:moveTo>
                  <a:lnTo>
                    <a:pt x="11886" y="1440"/>
                  </a:lnTo>
                  <a:lnTo>
                    <a:pt x="12066" y="1440"/>
                  </a:lnTo>
                  <a:lnTo>
                    <a:pt x="12066" y="827"/>
                  </a:lnTo>
                  <a:lnTo>
                    <a:pt x="12482" y="17"/>
                  </a:lnTo>
                  <a:lnTo>
                    <a:pt x="12285" y="17"/>
                  </a:lnTo>
                  <a:lnTo>
                    <a:pt x="11976" y="648"/>
                  </a:lnTo>
                  <a:lnTo>
                    <a:pt x="11666" y="17"/>
                  </a:lnTo>
                  <a:lnTo>
                    <a:pt x="11469" y="17"/>
                  </a:lnTo>
                  <a:lnTo>
                    <a:pt x="11886" y="827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7369176" y="5378450"/>
              <a:ext cx="265113" cy="376238"/>
            </a:xfrm>
            <a:custGeom>
              <a:avLst/>
              <a:gdLst>
                <a:gd name="T0" fmla="*/ 411 w 1001"/>
                <a:gd name="T1" fmla="*/ 171 h 1423"/>
                <a:gd name="T2" fmla="*/ 411 w 1001"/>
                <a:gd name="T3" fmla="*/ 1423 h 1423"/>
                <a:gd name="T4" fmla="*/ 590 w 1001"/>
                <a:gd name="T5" fmla="*/ 1423 h 1423"/>
                <a:gd name="T6" fmla="*/ 590 w 1001"/>
                <a:gd name="T7" fmla="*/ 171 h 1423"/>
                <a:gd name="T8" fmla="*/ 1001 w 1001"/>
                <a:gd name="T9" fmla="*/ 171 h 1423"/>
                <a:gd name="T10" fmla="*/ 1001 w 1001"/>
                <a:gd name="T11" fmla="*/ 0 h 1423"/>
                <a:gd name="T12" fmla="*/ 0 w 1001"/>
                <a:gd name="T13" fmla="*/ 0 h 1423"/>
                <a:gd name="T14" fmla="*/ 0 w 1001"/>
                <a:gd name="T15" fmla="*/ 171 h 1423"/>
                <a:gd name="T16" fmla="*/ 411 w 1001"/>
                <a:gd name="T17" fmla="*/ 171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1" h="1423">
                  <a:moveTo>
                    <a:pt x="411" y="171"/>
                  </a:moveTo>
                  <a:lnTo>
                    <a:pt x="411" y="1423"/>
                  </a:lnTo>
                  <a:lnTo>
                    <a:pt x="590" y="1423"/>
                  </a:lnTo>
                  <a:lnTo>
                    <a:pt x="590" y="171"/>
                  </a:lnTo>
                  <a:lnTo>
                    <a:pt x="1001" y="171"/>
                  </a:lnTo>
                  <a:lnTo>
                    <a:pt x="1001" y="0"/>
                  </a:lnTo>
                  <a:lnTo>
                    <a:pt x="0" y="0"/>
                  </a:lnTo>
                  <a:lnTo>
                    <a:pt x="0" y="171"/>
                  </a:lnTo>
                  <a:lnTo>
                    <a:pt x="411" y="171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7748588" y="5373688"/>
              <a:ext cx="600075" cy="385763"/>
            </a:xfrm>
            <a:custGeom>
              <a:avLst/>
              <a:gdLst>
                <a:gd name="T0" fmla="*/ 1031 w 2269"/>
                <a:gd name="T1" fmla="*/ 17 h 1457"/>
                <a:gd name="T2" fmla="*/ 0 w 2269"/>
                <a:gd name="T3" fmla="*/ 1440 h 1457"/>
                <a:gd name="T4" fmla="*/ 1398 w 2269"/>
                <a:gd name="T5" fmla="*/ 1133 h 1457"/>
                <a:gd name="T6" fmla="*/ 1440 w 2269"/>
                <a:gd name="T7" fmla="*/ 1226 h 1457"/>
                <a:gd name="T8" fmla="*/ 1498 w 2269"/>
                <a:gd name="T9" fmla="*/ 1307 h 1457"/>
                <a:gd name="T10" fmla="*/ 1574 w 2269"/>
                <a:gd name="T11" fmla="*/ 1374 h 1457"/>
                <a:gd name="T12" fmla="*/ 1661 w 2269"/>
                <a:gd name="T13" fmla="*/ 1423 h 1457"/>
                <a:gd name="T14" fmla="*/ 1757 w 2269"/>
                <a:gd name="T15" fmla="*/ 1450 h 1457"/>
                <a:gd name="T16" fmla="*/ 1865 w 2269"/>
                <a:gd name="T17" fmla="*/ 1457 h 1457"/>
                <a:gd name="T18" fmla="*/ 1977 w 2269"/>
                <a:gd name="T19" fmla="*/ 1438 h 1457"/>
                <a:gd name="T20" fmla="*/ 2076 w 2269"/>
                <a:gd name="T21" fmla="*/ 1393 h 1457"/>
                <a:gd name="T22" fmla="*/ 2159 w 2269"/>
                <a:gd name="T23" fmla="*/ 1323 h 1457"/>
                <a:gd name="T24" fmla="*/ 2218 w 2269"/>
                <a:gd name="T25" fmla="*/ 1243 h 1457"/>
                <a:gd name="T26" fmla="*/ 2254 w 2269"/>
                <a:gd name="T27" fmla="*/ 1153 h 1457"/>
                <a:gd name="T28" fmla="*/ 2268 w 2269"/>
                <a:gd name="T29" fmla="*/ 1053 h 1457"/>
                <a:gd name="T30" fmla="*/ 2256 w 2269"/>
                <a:gd name="T31" fmla="*/ 935 h 1457"/>
                <a:gd name="T32" fmla="*/ 2217 w 2269"/>
                <a:gd name="T33" fmla="*/ 839 h 1457"/>
                <a:gd name="T34" fmla="*/ 2150 w 2269"/>
                <a:gd name="T35" fmla="*/ 762 h 1457"/>
                <a:gd name="T36" fmla="*/ 2049 w 2269"/>
                <a:gd name="T37" fmla="*/ 689 h 1457"/>
                <a:gd name="T38" fmla="*/ 1929 w 2269"/>
                <a:gd name="T39" fmla="*/ 624 h 1457"/>
                <a:gd name="T40" fmla="*/ 1737 w 2269"/>
                <a:gd name="T41" fmla="*/ 513 h 1457"/>
                <a:gd name="T42" fmla="*/ 1691 w 2269"/>
                <a:gd name="T43" fmla="*/ 467 h 1457"/>
                <a:gd name="T44" fmla="*/ 1665 w 2269"/>
                <a:gd name="T45" fmla="*/ 418 h 1457"/>
                <a:gd name="T46" fmla="*/ 1655 w 2269"/>
                <a:gd name="T47" fmla="*/ 362 h 1457"/>
                <a:gd name="T48" fmla="*/ 1668 w 2269"/>
                <a:gd name="T49" fmla="*/ 281 h 1457"/>
                <a:gd name="T50" fmla="*/ 1715 w 2269"/>
                <a:gd name="T51" fmla="*/ 213 h 1457"/>
                <a:gd name="T52" fmla="*/ 1790 w 2269"/>
                <a:gd name="T53" fmla="*/ 175 h 1457"/>
                <a:gd name="T54" fmla="*/ 1876 w 2269"/>
                <a:gd name="T55" fmla="*/ 175 h 1457"/>
                <a:gd name="T56" fmla="*/ 1950 w 2269"/>
                <a:gd name="T57" fmla="*/ 204 h 1457"/>
                <a:gd name="T58" fmla="*/ 2015 w 2269"/>
                <a:gd name="T59" fmla="*/ 266 h 1457"/>
                <a:gd name="T60" fmla="*/ 2181 w 2269"/>
                <a:gd name="T61" fmla="*/ 202 h 1457"/>
                <a:gd name="T62" fmla="*/ 2095 w 2269"/>
                <a:gd name="T63" fmla="*/ 92 h 1457"/>
                <a:gd name="T64" fmla="*/ 1980 w 2269"/>
                <a:gd name="T65" fmla="*/ 23 h 1457"/>
                <a:gd name="T66" fmla="*/ 1825 w 2269"/>
                <a:gd name="T67" fmla="*/ 0 h 1457"/>
                <a:gd name="T68" fmla="*/ 1740 w 2269"/>
                <a:gd name="T69" fmla="*/ 10 h 1457"/>
                <a:gd name="T70" fmla="*/ 1662 w 2269"/>
                <a:gd name="T71" fmla="*/ 41 h 1457"/>
                <a:gd name="T72" fmla="*/ 1592 w 2269"/>
                <a:gd name="T73" fmla="*/ 92 h 1457"/>
                <a:gd name="T74" fmla="*/ 1534 w 2269"/>
                <a:gd name="T75" fmla="*/ 159 h 1457"/>
                <a:gd name="T76" fmla="*/ 1495 w 2269"/>
                <a:gd name="T77" fmla="*/ 237 h 1457"/>
                <a:gd name="T78" fmla="*/ 1476 w 2269"/>
                <a:gd name="T79" fmla="*/ 324 h 1457"/>
                <a:gd name="T80" fmla="*/ 1478 w 2269"/>
                <a:gd name="T81" fmla="*/ 420 h 1457"/>
                <a:gd name="T82" fmla="*/ 1500 w 2269"/>
                <a:gd name="T83" fmla="*/ 504 h 1457"/>
                <a:gd name="T84" fmla="*/ 1545 w 2269"/>
                <a:gd name="T85" fmla="*/ 575 h 1457"/>
                <a:gd name="T86" fmla="*/ 1634 w 2269"/>
                <a:gd name="T87" fmla="*/ 655 h 1457"/>
                <a:gd name="T88" fmla="*/ 1781 w 2269"/>
                <a:gd name="T89" fmla="*/ 741 h 1457"/>
                <a:gd name="T90" fmla="*/ 1936 w 2269"/>
                <a:gd name="T91" fmla="*/ 820 h 1457"/>
                <a:gd name="T92" fmla="*/ 2036 w 2269"/>
                <a:gd name="T93" fmla="*/ 899 h 1457"/>
                <a:gd name="T94" fmla="*/ 2072 w 2269"/>
                <a:gd name="T95" fmla="*/ 952 h 1457"/>
                <a:gd name="T96" fmla="*/ 2088 w 2269"/>
                <a:gd name="T97" fmla="*/ 1002 h 1457"/>
                <a:gd name="T98" fmla="*/ 2087 w 2269"/>
                <a:gd name="T99" fmla="*/ 1085 h 1457"/>
                <a:gd name="T100" fmla="*/ 2048 w 2269"/>
                <a:gd name="T101" fmla="*/ 1187 h 1457"/>
                <a:gd name="T102" fmla="*/ 1997 w 2269"/>
                <a:gd name="T103" fmla="*/ 1241 h 1457"/>
                <a:gd name="T104" fmla="*/ 1940 w 2269"/>
                <a:gd name="T105" fmla="*/ 1271 h 1457"/>
                <a:gd name="T106" fmla="*/ 1872 w 2269"/>
                <a:gd name="T107" fmla="*/ 1285 h 1457"/>
                <a:gd name="T108" fmla="*/ 1797 w 2269"/>
                <a:gd name="T109" fmla="*/ 1283 h 1457"/>
                <a:gd name="T110" fmla="*/ 1731 w 2269"/>
                <a:gd name="T111" fmla="*/ 1265 h 1457"/>
                <a:gd name="T112" fmla="*/ 1675 w 2269"/>
                <a:gd name="T113" fmla="*/ 1232 h 1457"/>
                <a:gd name="T114" fmla="*/ 1628 w 2269"/>
                <a:gd name="T115" fmla="*/ 1184 h 1457"/>
                <a:gd name="T116" fmla="*/ 1570 w 2269"/>
                <a:gd name="T117" fmla="*/ 1079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69" h="1457">
                  <a:moveTo>
                    <a:pt x="179" y="1440"/>
                  </a:moveTo>
                  <a:lnTo>
                    <a:pt x="179" y="332"/>
                  </a:lnTo>
                  <a:lnTo>
                    <a:pt x="822" y="1440"/>
                  </a:lnTo>
                  <a:lnTo>
                    <a:pt x="1031" y="1440"/>
                  </a:lnTo>
                  <a:lnTo>
                    <a:pt x="1031" y="17"/>
                  </a:lnTo>
                  <a:lnTo>
                    <a:pt x="853" y="17"/>
                  </a:lnTo>
                  <a:lnTo>
                    <a:pt x="853" y="1130"/>
                  </a:lnTo>
                  <a:lnTo>
                    <a:pt x="209" y="17"/>
                  </a:lnTo>
                  <a:lnTo>
                    <a:pt x="0" y="17"/>
                  </a:lnTo>
                  <a:lnTo>
                    <a:pt x="0" y="1440"/>
                  </a:lnTo>
                  <a:lnTo>
                    <a:pt x="179" y="1440"/>
                  </a:lnTo>
                  <a:close/>
                  <a:moveTo>
                    <a:pt x="1381" y="1073"/>
                  </a:moveTo>
                  <a:lnTo>
                    <a:pt x="1387" y="1094"/>
                  </a:lnTo>
                  <a:lnTo>
                    <a:pt x="1393" y="1113"/>
                  </a:lnTo>
                  <a:lnTo>
                    <a:pt x="1398" y="1133"/>
                  </a:lnTo>
                  <a:lnTo>
                    <a:pt x="1406" y="1153"/>
                  </a:lnTo>
                  <a:lnTo>
                    <a:pt x="1412" y="1172"/>
                  </a:lnTo>
                  <a:lnTo>
                    <a:pt x="1421" y="1191"/>
                  </a:lnTo>
                  <a:lnTo>
                    <a:pt x="1430" y="1208"/>
                  </a:lnTo>
                  <a:lnTo>
                    <a:pt x="1440" y="1226"/>
                  </a:lnTo>
                  <a:lnTo>
                    <a:pt x="1450" y="1243"/>
                  </a:lnTo>
                  <a:lnTo>
                    <a:pt x="1461" y="1260"/>
                  </a:lnTo>
                  <a:lnTo>
                    <a:pt x="1473" y="1276"/>
                  </a:lnTo>
                  <a:lnTo>
                    <a:pt x="1485" y="1292"/>
                  </a:lnTo>
                  <a:lnTo>
                    <a:pt x="1498" y="1307"/>
                  </a:lnTo>
                  <a:lnTo>
                    <a:pt x="1513" y="1322"/>
                  </a:lnTo>
                  <a:lnTo>
                    <a:pt x="1527" y="1336"/>
                  </a:lnTo>
                  <a:lnTo>
                    <a:pt x="1542" y="1349"/>
                  </a:lnTo>
                  <a:lnTo>
                    <a:pt x="1559" y="1362"/>
                  </a:lnTo>
                  <a:lnTo>
                    <a:pt x="1574" y="1374"/>
                  </a:lnTo>
                  <a:lnTo>
                    <a:pt x="1591" y="1385"/>
                  </a:lnTo>
                  <a:lnTo>
                    <a:pt x="1608" y="1396"/>
                  </a:lnTo>
                  <a:lnTo>
                    <a:pt x="1625" y="1406"/>
                  </a:lnTo>
                  <a:lnTo>
                    <a:pt x="1643" y="1415"/>
                  </a:lnTo>
                  <a:lnTo>
                    <a:pt x="1661" y="1423"/>
                  </a:lnTo>
                  <a:lnTo>
                    <a:pt x="1680" y="1429"/>
                  </a:lnTo>
                  <a:lnTo>
                    <a:pt x="1699" y="1436"/>
                  </a:lnTo>
                  <a:lnTo>
                    <a:pt x="1717" y="1442"/>
                  </a:lnTo>
                  <a:lnTo>
                    <a:pt x="1737" y="1446"/>
                  </a:lnTo>
                  <a:lnTo>
                    <a:pt x="1757" y="1450"/>
                  </a:lnTo>
                  <a:lnTo>
                    <a:pt x="1778" y="1454"/>
                  </a:lnTo>
                  <a:lnTo>
                    <a:pt x="1799" y="1455"/>
                  </a:lnTo>
                  <a:lnTo>
                    <a:pt x="1820" y="1457"/>
                  </a:lnTo>
                  <a:lnTo>
                    <a:pt x="1842" y="1457"/>
                  </a:lnTo>
                  <a:lnTo>
                    <a:pt x="1865" y="1457"/>
                  </a:lnTo>
                  <a:lnTo>
                    <a:pt x="1889" y="1455"/>
                  </a:lnTo>
                  <a:lnTo>
                    <a:pt x="1912" y="1453"/>
                  </a:lnTo>
                  <a:lnTo>
                    <a:pt x="1935" y="1448"/>
                  </a:lnTo>
                  <a:lnTo>
                    <a:pt x="1957" y="1444"/>
                  </a:lnTo>
                  <a:lnTo>
                    <a:pt x="1977" y="1438"/>
                  </a:lnTo>
                  <a:lnTo>
                    <a:pt x="1998" y="1432"/>
                  </a:lnTo>
                  <a:lnTo>
                    <a:pt x="2018" y="1424"/>
                  </a:lnTo>
                  <a:lnTo>
                    <a:pt x="2038" y="1415"/>
                  </a:lnTo>
                  <a:lnTo>
                    <a:pt x="2058" y="1404"/>
                  </a:lnTo>
                  <a:lnTo>
                    <a:pt x="2076" y="1393"/>
                  </a:lnTo>
                  <a:lnTo>
                    <a:pt x="2094" y="1382"/>
                  </a:lnTo>
                  <a:lnTo>
                    <a:pt x="2111" y="1369"/>
                  </a:lnTo>
                  <a:lnTo>
                    <a:pt x="2127" y="1355"/>
                  </a:lnTo>
                  <a:lnTo>
                    <a:pt x="2144" y="1339"/>
                  </a:lnTo>
                  <a:lnTo>
                    <a:pt x="2159" y="1323"/>
                  </a:lnTo>
                  <a:lnTo>
                    <a:pt x="2172" y="1307"/>
                  </a:lnTo>
                  <a:lnTo>
                    <a:pt x="2185" y="1292"/>
                  </a:lnTo>
                  <a:lnTo>
                    <a:pt x="2197" y="1276"/>
                  </a:lnTo>
                  <a:lnTo>
                    <a:pt x="2208" y="1260"/>
                  </a:lnTo>
                  <a:lnTo>
                    <a:pt x="2218" y="1243"/>
                  </a:lnTo>
                  <a:lnTo>
                    <a:pt x="2226" y="1226"/>
                  </a:lnTo>
                  <a:lnTo>
                    <a:pt x="2234" y="1208"/>
                  </a:lnTo>
                  <a:lnTo>
                    <a:pt x="2242" y="1191"/>
                  </a:lnTo>
                  <a:lnTo>
                    <a:pt x="2248" y="1172"/>
                  </a:lnTo>
                  <a:lnTo>
                    <a:pt x="2254" y="1153"/>
                  </a:lnTo>
                  <a:lnTo>
                    <a:pt x="2258" y="1133"/>
                  </a:lnTo>
                  <a:lnTo>
                    <a:pt x="2262" y="1115"/>
                  </a:lnTo>
                  <a:lnTo>
                    <a:pt x="2265" y="1095"/>
                  </a:lnTo>
                  <a:lnTo>
                    <a:pt x="2267" y="1074"/>
                  </a:lnTo>
                  <a:lnTo>
                    <a:pt x="2268" y="1053"/>
                  </a:lnTo>
                  <a:lnTo>
                    <a:pt x="2269" y="1032"/>
                  </a:lnTo>
                  <a:lnTo>
                    <a:pt x="2267" y="1006"/>
                  </a:lnTo>
                  <a:lnTo>
                    <a:pt x="2265" y="981"/>
                  </a:lnTo>
                  <a:lnTo>
                    <a:pt x="2261" y="958"/>
                  </a:lnTo>
                  <a:lnTo>
                    <a:pt x="2256" y="935"/>
                  </a:lnTo>
                  <a:lnTo>
                    <a:pt x="2251" y="914"/>
                  </a:lnTo>
                  <a:lnTo>
                    <a:pt x="2243" y="894"/>
                  </a:lnTo>
                  <a:lnTo>
                    <a:pt x="2235" y="875"/>
                  </a:lnTo>
                  <a:lnTo>
                    <a:pt x="2226" y="857"/>
                  </a:lnTo>
                  <a:lnTo>
                    <a:pt x="2217" y="839"/>
                  </a:lnTo>
                  <a:lnTo>
                    <a:pt x="2206" y="823"/>
                  </a:lnTo>
                  <a:lnTo>
                    <a:pt x="2193" y="806"/>
                  </a:lnTo>
                  <a:lnTo>
                    <a:pt x="2180" y="791"/>
                  </a:lnTo>
                  <a:lnTo>
                    <a:pt x="2166" y="777"/>
                  </a:lnTo>
                  <a:lnTo>
                    <a:pt x="2150" y="762"/>
                  </a:lnTo>
                  <a:lnTo>
                    <a:pt x="2134" y="749"/>
                  </a:lnTo>
                  <a:lnTo>
                    <a:pt x="2116" y="735"/>
                  </a:lnTo>
                  <a:lnTo>
                    <a:pt x="2092" y="717"/>
                  </a:lnTo>
                  <a:lnTo>
                    <a:pt x="2070" y="702"/>
                  </a:lnTo>
                  <a:lnTo>
                    <a:pt x="2049" y="689"/>
                  </a:lnTo>
                  <a:lnTo>
                    <a:pt x="2028" y="675"/>
                  </a:lnTo>
                  <a:lnTo>
                    <a:pt x="2006" y="663"/>
                  </a:lnTo>
                  <a:lnTo>
                    <a:pt x="1983" y="651"/>
                  </a:lnTo>
                  <a:lnTo>
                    <a:pt x="1958" y="638"/>
                  </a:lnTo>
                  <a:lnTo>
                    <a:pt x="1929" y="624"/>
                  </a:lnTo>
                  <a:lnTo>
                    <a:pt x="1820" y="566"/>
                  </a:lnTo>
                  <a:lnTo>
                    <a:pt x="1802" y="556"/>
                  </a:lnTo>
                  <a:lnTo>
                    <a:pt x="1782" y="543"/>
                  </a:lnTo>
                  <a:lnTo>
                    <a:pt x="1762" y="529"/>
                  </a:lnTo>
                  <a:lnTo>
                    <a:pt x="1737" y="513"/>
                  </a:lnTo>
                  <a:lnTo>
                    <a:pt x="1726" y="504"/>
                  </a:lnTo>
                  <a:lnTo>
                    <a:pt x="1716" y="495"/>
                  </a:lnTo>
                  <a:lnTo>
                    <a:pt x="1706" y="486"/>
                  </a:lnTo>
                  <a:lnTo>
                    <a:pt x="1698" y="476"/>
                  </a:lnTo>
                  <a:lnTo>
                    <a:pt x="1691" y="467"/>
                  </a:lnTo>
                  <a:lnTo>
                    <a:pt x="1683" y="457"/>
                  </a:lnTo>
                  <a:lnTo>
                    <a:pt x="1678" y="447"/>
                  </a:lnTo>
                  <a:lnTo>
                    <a:pt x="1672" y="437"/>
                  </a:lnTo>
                  <a:lnTo>
                    <a:pt x="1668" y="428"/>
                  </a:lnTo>
                  <a:lnTo>
                    <a:pt x="1665" y="418"/>
                  </a:lnTo>
                  <a:lnTo>
                    <a:pt x="1661" y="407"/>
                  </a:lnTo>
                  <a:lnTo>
                    <a:pt x="1659" y="396"/>
                  </a:lnTo>
                  <a:lnTo>
                    <a:pt x="1657" y="385"/>
                  </a:lnTo>
                  <a:lnTo>
                    <a:pt x="1656" y="373"/>
                  </a:lnTo>
                  <a:lnTo>
                    <a:pt x="1655" y="362"/>
                  </a:lnTo>
                  <a:lnTo>
                    <a:pt x="1655" y="348"/>
                  </a:lnTo>
                  <a:lnTo>
                    <a:pt x="1656" y="331"/>
                  </a:lnTo>
                  <a:lnTo>
                    <a:pt x="1658" y="314"/>
                  </a:lnTo>
                  <a:lnTo>
                    <a:pt x="1662" y="297"/>
                  </a:lnTo>
                  <a:lnTo>
                    <a:pt x="1668" y="281"/>
                  </a:lnTo>
                  <a:lnTo>
                    <a:pt x="1675" y="266"/>
                  </a:lnTo>
                  <a:lnTo>
                    <a:pt x="1683" y="250"/>
                  </a:lnTo>
                  <a:lnTo>
                    <a:pt x="1692" y="237"/>
                  </a:lnTo>
                  <a:lnTo>
                    <a:pt x="1703" y="224"/>
                  </a:lnTo>
                  <a:lnTo>
                    <a:pt x="1715" y="213"/>
                  </a:lnTo>
                  <a:lnTo>
                    <a:pt x="1729" y="203"/>
                  </a:lnTo>
                  <a:lnTo>
                    <a:pt x="1743" y="193"/>
                  </a:lnTo>
                  <a:lnTo>
                    <a:pt x="1757" y="186"/>
                  </a:lnTo>
                  <a:lnTo>
                    <a:pt x="1774" y="180"/>
                  </a:lnTo>
                  <a:lnTo>
                    <a:pt x="1790" y="175"/>
                  </a:lnTo>
                  <a:lnTo>
                    <a:pt x="1808" y="172"/>
                  </a:lnTo>
                  <a:lnTo>
                    <a:pt x="1825" y="172"/>
                  </a:lnTo>
                  <a:lnTo>
                    <a:pt x="1843" y="172"/>
                  </a:lnTo>
                  <a:lnTo>
                    <a:pt x="1860" y="173"/>
                  </a:lnTo>
                  <a:lnTo>
                    <a:pt x="1876" y="175"/>
                  </a:lnTo>
                  <a:lnTo>
                    <a:pt x="1892" y="179"/>
                  </a:lnTo>
                  <a:lnTo>
                    <a:pt x="1907" y="183"/>
                  </a:lnTo>
                  <a:lnTo>
                    <a:pt x="1921" y="189"/>
                  </a:lnTo>
                  <a:lnTo>
                    <a:pt x="1936" y="195"/>
                  </a:lnTo>
                  <a:lnTo>
                    <a:pt x="1950" y="204"/>
                  </a:lnTo>
                  <a:lnTo>
                    <a:pt x="1963" y="213"/>
                  </a:lnTo>
                  <a:lnTo>
                    <a:pt x="1976" y="224"/>
                  </a:lnTo>
                  <a:lnTo>
                    <a:pt x="1990" y="236"/>
                  </a:lnTo>
                  <a:lnTo>
                    <a:pt x="2002" y="250"/>
                  </a:lnTo>
                  <a:lnTo>
                    <a:pt x="2015" y="266"/>
                  </a:lnTo>
                  <a:lnTo>
                    <a:pt x="2027" y="282"/>
                  </a:lnTo>
                  <a:lnTo>
                    <a:pt x="2039" y="301"/>
                  </a:lnTo>
                  <a:lnTo>
                    <a:pt x="2051" y="322"/>
                  </a:lnTo>
                  <a:lnTo>
                    <a:pt x="2196" y="228"/>
                  </a:lnTo>
                  <a:lnTo>
                    <a:pt x="2181" y="202"/>
                  </a:lnTo>
                  <a:lnTo>
                    <a:pt x="2166" y="177"/>
                  </a:lnTo>
                  <a:lnTo>
                    <a:pt x="2150" y="152"/>
                  </a:lnTo>
                  <a:lnTo>
                    <a:pt x="2133" y="131"/>
                  </a:lnTo>
                  <a:lnTo>
                    <a:pt x="2115" y="110"/>
                  </a:lnTo>
                  <a:lnTo>
                    <a:pt x="2095" y="92"/>
                  </a:lnTo>
                  <a:lnTo>
                    <a:pt x="2076" y="75"/>
                  </a:lnTo>
                  <a:lnTo>
                    <a:pt x="2053" y="60"/>
                  </a:lnTo>
                  <a:lnTo>
                    <a:pt x="2030" y="46"/>
                  </a:lnTo>
                  <a:lnTo>
                    <a:pt x="2006" y="33"/>
                  </a:lnTo>
                  <a:lnTo>
                    <a:pt x="1980" y="23"/>
                  </a:lnTo>
                  <a:lnTo>
                    <a:pt x="1952" y="16"/>
                  </a:lnTo>
                  <a:lnTo>
                    <a:pt x="1923" y="9"/>
                  </a:lnTo>
                  <a:lnTo>
                    <a:pt x="1893" y="5"/>
                  </a:lnTo>
                  <a:lnTo>
                    <a:pt x="1860" y="1"/>
                  </a:lnTo>
                  <a:lnTo>
                    <a:pt x="1825" y="0"/>
                  </a:lnTo>
                  <a:lnTo>
                    <a:pt x="1808" y="0"/>
                  </a:lnTo>
                  <a:lnTo>
                    <a:pt x="1790" y="3"/>
                  </a:lnTo>
                  <a:lnTo>
                    <a:pt x="1773" y="4"/>
                  </a:lnTo>
                  <a:lnTo>
                    <a:pt x="1756" y="7"/>
                  </a:lnTo>
                  <a:lnTo>
                    <a:pt x="1740" y="10"/>
                  </a:lnTo>
                  <a:lnTo>
                    <a:pt x="1723" y="15"/>
                  </a:lnTo>
                  <a:lnTo>
                    <a:pt x="1708" y="20"/>
                  </a:lnTo>
                  <a:lnTo>
                    <a:pt x="1692" y="27"/>
                  </a:lnTo>
                  <a:lnTo>
                    <a:pt x="1677" y="33"/>
                  </a:lnTo>
                  <a:lnTo>
                    <a:pt x="1662" y="41"/>
                  </a:lnTo>
                  <a:lnTo>
                    <a:pt x="1647" y="50"/>
                  </a:lnTo>
                  <a:lnTo>
                    <a:pt x="1633" y="59"/>
                  </a:lnTo>
                  <a:lnTo>
                    <a:pt x="1619" y="69"/>
                  </a:lnTo>
                  <a:lnTo>
                    <a:pt x="1605" y="80"/>
                  </a:lnTo>
                  <a:lnTo>
                    <a:pt x="1592" y="92"/>
                  </a:lnTo>
                  <a:lnTo>
                    <a:pt x="1579" y="104"/>
                  </a:lnTo>
                  <a:lnTo>
                    <a:pt x="1567" y="117"/>
                  </a:lnTo>
                  <a:lnTo>
                    <a:pt x="1554" y="131"/>
                  </a:lnTo>
                  <a:lnTo>
                    <a:pt x="1543" y="145"/>
                  </a:lnTo>
                  <a:lnTo>
                    <a:pt x="1534" y="159"/>
                  </a:lnTo>
                  <a:lnTo>
                    <a:pt x="1525" y="174"/>
                  </a:lnTo>
                  <a:lnTo>
                    <a:pt x="1516" y="189"/>
                  </a:lnTo>
                  <a:lnTo>
                    <a:pt x="1508" y="204"/>
                  </a:lnTo>
                  <a:lnTo>
                    <a:pt x="1502" y="221"/>
                  </a:lnTo>
                  <a:lnTo>
                    <a:pt x="1495" y="237"/>
                  </a:lnTo>
                  <a:lnTo>
                    <a:pt x="1489" y="254"/>
                  </a:lnTo>
                  <a:lnTo>
                    <a:pt x="1485" y="270"/>
                  </a:lnTo>
                  <a:lnTo>
                    <a:pt x="1482" y="288"/>
                  </a:lnTo>
                  <a:lnTo>
                    <a:pt x="1478" y="306"/>
                  </a:lnTo>
                  <a:lnTo>
                    <a:pt x="1476" y="324"/>
                  </a:lnTo>
                  <a:lnTo>
                    <a:pt x="1475" y="343"/>
                  </a:lnTo>
                  <a:lnTo>
                    <a:pt x="1475" y="363"/>
                  </a:lnTo>
                  <a:lnTo>
                    <a:pt x="1475" y="382"/>
                  </a:lnTo>
                  <a:lnTo>
                    <a:pt x="1476" y="401"/>
                  </a:lnTo>
                  <a:lnTo>
                    <a:pt x="1478" y="420"/>
                  </a:lnTo>
                  <a:lnTo>
                    <a:pt x="1482" y="437"/>
                  </a:lnTo>
                  <a:lnTo>
                    <a:pt x="1485" y="454"/>
                  </a:lnTo>
                  <a:lnTo>
                    <a:pt x="1489" y="472"/>
                  </a:lnTo>
                  <a:lnTo>
                    <a:pt x="1495" y="487"/>
                  </a:lnTo>
                  <a:lnTo>
                    <a:pt x="1500" y="504"/>
                  </a:lnTo>
                  <a:lnTo>
                    <a:pt x="1508" y="518"/>
                  </a:lnTo>
                  <a:lnTo>
                    <a:pt x="1516" y="533"/>
                  </a:lnTo>
                  <a:lnTo>
                    <a:pt x="1525" y="548"/>
                  </a:lnTo>
                  <a:lnTo>
                    <a:pt x="1534" y="561"/>
                  </a:lnTo>
                  <a:lnTo>
                    <a:pt x="1545" y="575"/>
                  </a:lnTo>
                  <a:lnTo>
                    <a:pt x="1556" y="587"/>
                  </a:lnTo>
                  <a:lnTo>
                    <a:pt x="1568" y="600"/>
                  </a:lnTo>
                  <a:lnTo>
                    <a:pt x="1581" y="613"/>
                  </a:lnTo>
                  <a:lnTo>
                    <a:pt x="1608" y="636"/>
                  </a:lnTo>
                  <a:lnTo>
                    <a:pt x="1634" y="655"/>
                  </a:lnTo>
                  <a:lnTo>
                    <a:pt x="1660" y="674"/>
                  </a:lnTo>
                  <a:lnTo>
                    <a:pt x="1687" y="691"/>
                  </a:lnTo>
                  <a:lnTo>
                    <a:pt x="1715" y="707"/>
                  </a:lnTo>
                  <a:lnTo>
                    <a:pt x="1747" y="724"/>
                  </a:lnTo>
                  <a:lnTo>
                    <a:pt x="1781" y="741"/>
                  </a:lnTo>
                  <a:lnTo>
                    <a:pt x="1821" y="759"/>
                  </a:lnTo>
                  <a:lnTo>
                    <a:pt x="1853" y="774"/>
                  </a:lnTo>
                  <a:lnTo>
                    <a:pt x="1882" y="790"/>
                  </a:lnTo>
                  <a:lnTo>
                    <a:pt x="1909" y="804"/>
                  </a:lnTo>
                  <a:lnTo>
                    <a:pt x="1936" y="820"/>
                  </a:lnTo>
                  <a:lnTo>
                    <a:pt x="1960" y="835"/>
                  </a:lnTo>
                  <a:lnTo>
                    <a:pt x="1982" y="850"/>
                  </a:lnTo>
                  <a:lnTo>
                    <a:pt x="2002" y="866"/>
                  </a:lnTo>
                  <a:lnTo>
                    <a:pt x="2019" y="881"/>
                  </a:lnTo>
                  <a:lnTo>
                    <a:pt x="2036" y="899"/>
                  </a:lnTo>
                  <a:lnTo>
                    <a:pt x="2050" y="915"/>
                  </a:lnTo>
                  <a:lnTo>
                    <a:pt x="2057" y="924"/>
                  </a:lnTo>
                  <a:lnTo>
                    <a:pt x="2062" y="933"/>
                  </a:lnTo>
                  <a:lnTo>
                    <a:pt x="2068" y="943"/>
                  </a:lnTo>
                  <a:lnTo>
                    <a:pt x="2072" y="952"/>
                  </a:lnTo>
                  <a:lnTo>
                    <a:pt x="2077" y="962"/>
                  </a:lnTo>
                  <a:lnTo>
                    <a:pt x="2080" y="971"/>
                  </a:lnTo>
                  <a:lnTo>
                    <a:pt x="2083" y="981"/>
                  </a:lnTo>
                  <a:lnTo>
                    <a:pt x="2085" y="992"/>
                  </a:lnTo>
                  <a:lnTo>
                    <a:pt x="2088" y="1002"/>
                  </a:lnTo>
                  <a:lnTo>
                    <a:pt x="2089" y="1013"/>
                  </a:lnTo>
                  <a:lnTo>
                    <a:pt x="2090" y="1024"/>
                  </a:lnTo>
                  <a:lnTo>
                    <a:pt x="2090" y="1036"/>
                  </a:lnTo>
                  <a:lnTo>
                    <a:pt x="2089" y="1061"/>
                  </a:lnTo>
                  <a:lnTo>
                    <a:pt x="2087" y="1085"/>
                  </a:lnTo>
                  <a:lnTo>
                    <a:pt x="2082" y="1107"/>
                  </a:lnTo>
                  <a:lnTo>
                    <a:pt x="2077" y="1129"/>
                  </a:lnTo>
                  <a:lnTo>
                    <a:pt x="2069" y="1150"/>
                  </a:lnTo>
                  <a:lnTo>
                    <a:pt x="2059" y="1169"/>
                  </a:lnTo>
                  <a:lnTo>
                    <a:pt x="2048" y="1187"/>
                  </a:lnTo>
                  <a:lnTo>
                    <a:pt x="2036" y="1205"/>
                  </a:lnTo>
                  <a:lnTo>
                    <a:pt x="2026" y="1215"/>
                  </a:lnTo>
                  <a:lnTo>
                    <a:pt x="2017" y="1225"/>
                  </a:lnTo>
                  <a:lnTo>
                    <a:pt x="2007" y="1232"/>
                  </a:lnTo>
                  <a:lnTo>
                    <a:pt x="1997" y="1241"/>
                  </a:lnTo>
                  <a:lnTo>
                    <a:pt x="1986" y="1248"/>
                  </a:lnTo>
                  <a:lnTo>
                    <a:pt x="1975" y="1254"/>
                  </a:lnTo>
                  <a:lnTo>
                    <a:pt x="1964" y="1261"/>
                  </a:lnTo>
                  <a:lnTo>
                    <a:pt x="1952" y="1267"/>
                  </a:lnTo>
                  <a:lnTo>
                    <a:pt x="1940" y="1271"/>
                  </a:lnTo>
                  <a:lnTo>
                    <a:pt x="1927" y="1275"/>
                  </a:lnTo>
                  <a:lnTo>
                    <a:pt x="1914" y="1279"/>
                  </a:lnTo>
                  <a:lnTo>
                    <a:pt x="1900" y="1281"/>
                  </a:lnTo>
                  <a:lnTo>
                    <a:pt x="1886" y="1283"/>
                  </a:lnTo>
                  <a:lnTo>
                    <a:pt x="1872" y="1285"/>
                  </a:lnTo>
                  <a:lnTo>
                    <a:pt x="1857" y="1286"/>
                  </a:lnTo>
                  <a:lnTo>
                    <a:pt x="1842" y="1286"/>
                  </a:lnTo>
                  <a:lnTo>
                    <a:pt x="1825" y="1286"/>
                  </a:lnTo>
                  <a:lnTo>
                    <a:pt x="1811" y="1285"/>
                  </a:lnTo>
                  <a:lnTo>
                    <a:pt x="1797" y="1283"/>
                  </a:lnTo>
                  <a:lnTo>
                    <a:pt x="1782" y="1281"/>
                  </a:lnTo>
                  <a:lnTo>
                    <a:pt x="1768" y="1279"/>
                  </a:lnTo>
                  <a:lnTo>
                    <a:pt x="1755" y="1274"/>
                  </a:lnTo>
                  <a:lnTo>
                    <a:pt x="1743" y="1270"/>
                  </a:lnTo>
                  <a:lnTo>
                    <a:pt x="1731" y="1265"/>
                  </a:lnTo>
                  <a:lnTo>
                    <a:pt x="1719" y="1260"/>
                  </a:lnTo>
                  <a:lnTo>
                    <a:pt x="1708" y="1254"/>
                  </a:lnTo>
                  <a:lnTo>
                    <a:pt x="1697" y="1248"/>
                  </a:lnTo>
                  <a:lnTo>
                    <a:pt x="1686" y="1240"/>
                  </a:lnTo>
                  <a:lnTo>
                    <a:pt x="1675" y="1232"/>
                  </a:lnTo>
                  <a:lnTo>
                    <a:pt x="1665" y="1224"/>
                  </a:lnTo>
                  <a:lnTo>
                    <a:pt x="1656" y="1215"/>
                  </a:lnTo>
                  <a:lnTo>
                    <a:pt x="1646" y="1205"/>
                  </a:lnTo>
                  <a:lnTo>
                    <a:pt x="1637" y="1195"/>
                  </a:lnTo>
                  <a:lnTo>
                    <a:pt x="1628" y="1184"/>
                  </a:lnTo>
                  <a:lnTo>
                    <a:pt x="1621" y="1173"/>
                  </a:lnTo>
                  <a:lnTo>
                    <a:pt x="1613" y="1161"/>
                  </a:lnTo>
                  <a:lnTo>
                    <a:pt x="1597" y="1136"/>
                  </a:lnTo>
                  <a:lnTo>
                    <a:pt x="1583" y="1108"/>
                  </a:lnTo>
                  <a:lnTo>
                    <a:pt x="1570" y="1079"/>
                  </a:lnTo>
                  <a:lnTo>
                    <a:pt x="1558" y="1047"/>
                  </a:lnTo>
                  <a:lnTo>
                    <a:pt x="1547" y="1014"/>
                  </a:lnTo>
                  <a:lnTo>
                    <a:pt x="1537" y="979"/>
                  </a:lnTo>
                  <a:lnTo>
                    <a:pt x="1381" y="1073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122086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ContentsTitle4"/>
          <p:cNvSpPr txBox="1"/>
          <p:nvPr userDrawn="1"/>
        </p:nvSpPr>
        <p:spPr>
          <a:xfrm>
            <a:off x="1201898" y="5245191"/>
            <a:ext cx="9994459" cy="271801"/>
          </a:xfrm>
          <a:prstGeom prst="rect">
            <a:avLst/>
          </a:prstGeom>
          <a:noFill/>
        </p:spPr>
        <p:txBody>
          <a:bodyPr wrap="square" lIns="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15" name="ContentsTitle3"/>
          <p:cNvSpPr txBox="1"/>
          <p:nvPr userDrawn="1"/>
        </p:nvSpPr>
        <p:spPr>
          <a:xfrm>
            <a:off x="1203131" y="4165756"/>
            <a:ext cx="9994459" cy="271801"/>
          </a:xfrm>
          <a:prstGeom prst="rect">
            <a:avLst/>
          </a:prstGeom>
          <a:noFill/>
        </p:spPr>
        <p:txBody>
          <a:bodyPr wrap="square" lIns="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25" name="ContentsTitle2"/>
          <p:cNvSpPr txBox="1"/>
          <p:nvPr userDrawn="1"/>
        </p:nvSpPr>
        <p:spPr>
          <a:xfrm>
            <a:off x="1201071" y="3095846"/>
            <a:ext cx="9994459" cy="271801"/>
          </a:xfrm>
          <a:prstGeom prst="rect">
            <a:avLst/>
          </a:prstGeom>
          <a:noFill/>
        </p:spPr>
        <p:txBody>
          <a:bodyPr wrap="square" lIns="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26" name="ContentsTitle1"/>
          <p:cNvSpPr txBox="1"/>
          <p:nvPr userDrawn="1"/>
        </p:nvSpPr>
        <p:spPr>
          <a:xfrm>
            <a:off x="1196721" y="2013006"/>
            <a:ext cx="9994459" cy="271801"/>
          </a:xfrm>
          <a:prstGeom prst="rect">
            <a:avLst/>
          </a:prstGeom>
          <a:noFill/>
        </p:spPr>
        <p:txBody>
          <a:bodyPr wrap="square" lIns="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27" name="ContentsNumber1"/>
          <p:cNvSpPr txBox="1"/>
          <p:nvPr userDrawn="1"/>
        </p:nvSpPr>
        <p:spPr>
          <a:xfrm>
            <a:off x="321090" y="1485272"/>
            <a:ext cx="383530" cy="904144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6200"/>
              </a:lnSpc>
            </a:pPr>
            <a:r>
              <a:rPr lang="ru-RU" sz="72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8" name="ContentsNumber2"/>
          <p:cNvSpPr txBox="1"/>
          <p:nvPr userDrawn="1"/>
        </p:nvSpPr>
        <p:spPr>
          <a:xfrm>
            <a:off x="335790" y="2551542"/>
            <a:ext cx="383530" cy="915558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6200"/>
              </a:lnSpc>
            </a:pPr>
            <a:r>
              <a:rPr lang="en-US" sz="7200" dirty="0">
                <a:solidFill>
                  <a:schemeClr val="accent1"/>
                </a:solidFill>
              </a:rPr>
              <a:t>2</a:t>
            </a:r>
            <a:endParaRPr lang="ru-RU" sz="7200" dirty="0">
              <a:solidFill>
                <a:schemeClr val="accent1"/>
              </a:solidFill>
            </a:endParaRPr>
          </a:p>
        </p:txBody>
      </p:sp>
      <p:sp>
        <p:nvSpPr>
          <p:cNvPr id="29" name="ContentsNumber3"/>
          <p:cNvSpPr txBox="1"/>
          <p:nvPr userDrawn="1"/>
        </p:nvSpPr>
        <p:spPr>
          <a:xfrm>
            <a:off x="330615" y="3627337"/>
            <a:ext cx="383530" cy="915558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6200"/>
              </a:lnSpc>
            </a:pPr>
            <a:r>
              <a:rPr lang="en-US" sz="7200" dirty="0">
                <a:solidFill>
                  <a:schemeClr val="accent1"/>
                </a:solidFill>
              </a:rPr>
              <a:t>3</a:t>
            </a:r>
            <a:endParaRPr lang="ru-RU" sz="7200" dirty="0">
              <a:solidFill>
                <a:schemeClr val="accent1"/>
              </a:solidFill>
            </a:endParaRPr>
          </a:p>
        </p:txBody>
      </p:sp>
      <p:sp>
        <p:nvSpPr>
          <p:cNvPr id="30" name="ContentsNumber4"/>
          <p:cNvSpPr txBox="1"/>
          <p:nvPr userDrawn="1"/>
        </p:nvSpPr>
        <p:spPr>
          <a:xfrm>
            <a:off x="330615" y="4697860"/>
            <a:ext cx="383530" cy="915558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6200"/>
              </a:lnSpc>
            </a:pPr>
            <a:r>
              <a:rPr lang="en-US" sz="7200" dirty="0">
                <a:solidFill>
                  <a:schemeClr val="accent1"/>
                </a:solidFill>
              </a:rPr>
              <a:t>4</a:t>
            </a:r>
            <a:endParaRPr lang="ru-RU" sz="7200" dirty="0">
              <a:solidFill>
                <a:schemeClr val="accent1"/>
              </a:solidFill>
            </a:endParaRPr>
          </a:p>
        </p:txBody>
      </p:sp>
      <p:sp>
        <p:nvSpPr>
          <p:cNvPr id="31" name="Number4"/>
          <p:cNvSpPr txBox="1"/>
          <p:nvPr userDrawn="1"/>
        </p:nvSpPr>
        <p:spPr>
          <a:xfrm>
            <a:off x="11472054" y="5104374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2" name="Number1"/>
          <p:cNvSpPr txBox="1"/>
          <p:nvPr userDrawn="1"/>
        </p:nvSpPr>
        <p:spPr>
          <a:xfrm>
            <a:off x="11479961" y="1884372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3" name="Number3"/>
          <p:cNvSpPr txBox="1"/>
          <p:nvPr userDrawn="1"/>
        </p:nvSpPr>
        <p:spPr>
          <a:xfrm>
            <a:off x="11479961" y="4022924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4" name="Number2"/>
          <p:cNvSpPr txBox="1"/>
          <p:nvPr userDrawn="1"/>
        </p:nvSpPr>
        <p:spPr>
          <a:xfrm>
            <a:off x="11477373" y="2978798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cxnSp>
        <p:nvCxnSpPr>
          <p:cNvPr id="35" name="line2"/>
          <p:cNvCxnSpPr/>
          <p:nvPr userDrawn="1"/>
        </p:nvCxnSpPr>
        <p:spPr>
          <a:xfrm>
            <a:off x="334963" y="3379204"/>
            <a:ext cx="1152594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line3"/>
          <p:cNvCxnSpPr/>
          <p:nvPr userDrawn="1"/>
        </p:nvCxnSpPr>
        <p:spPr>
          <a:xfrm>
            <a:off x="334963" y="4437980"/>
            <a:ext cx="1152594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line4"/>
          <p:cNvCxnSpPr/>
          <p:nvPr userDrawn="1"/>
        </p:nvCxnSpPr>
        <p:spPr>
          <a:xfrm>
            <a:off x="334963" y="5508803"/>
            <a:ext cx="1152594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line1"/>
          <p:cNvCxnSpPr/>
          <p:nvPr userDrawn="1"/>
        </p:nvCxnSpPr>
        <p:spPr>
          <a:xfrm>
            <a:off x="334963" y="2296360"/>
            <a:ext cx="1152594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46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2" name="ContentsNumber6"/>
          <p:cNvSpPr txBox="1"/>
          <p:nvPr userDrawn="1"/>
        </p:nvSpPr>
        <p:spPr>
          <a:xfrm>
            <a:off x="333438" y="4402158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>
                <a:solidFill>
                  <a:schemeClr val="accent1"/>
                </a:solidFill>
              </a:rPr>
              <a:t>6</a:t>
            </a:r>
            <a:endParaRPr lang="ru-RU" sz="3600" dirty="0">
              <a:solidFill>
                <a:schemeClr val="accent1"/>
              </a:solidFill>
            </a:endParaRPr>
          </a:p>
        </p:txBody>
      </p:sp>
      <p:sp>
        <p:nvSpPr>
          <p:cNvPr id="33" name="ContentsNumber7"/>
          <p:cNvSpPr txBox="1"/>
          <p:nvPr userDrawn="1"/>
        </p:nvSpPr>
        <p:spPr>
          <a:xfrm>
            <a:off x="333438" y="5017443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>
                <a:solidFill>
                  <a:schemeClr val="accent1"/>
                </a:solidFill>
              </a:rPr>
              <a:t>7</a:t>
            </a:r>
            <a:endParaRPr lang="ru-RU" sz="3600" dirty="0">
              <a:solidFill>
                <a:schemeClr val="accent1"/>
              </a:solidFill>
            </a:endParaRPr>
          </a:p>
        </p:txBody>
      </p:sp>
      <p:sp>
        <p:nvSpPr>
          <p:cNvPr id="34" name="ContentsNumber1"/>
          <p:cNvSpPr txBox="1"/>
          <p:nvPr userDrawn="1"/>
        </p:nvSpPr>
        <p:spPr>
          <a:xfrm>
            <a:off x="333438" y="1313732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3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5" name="ContentsNumber5"/>
          <p:cNvSpPr txBox="1"/>
          <p:nvPr userDrawn="1"/>
        </p:nvSpPr>
        <p:spPr>
          <a:xfrm>
            <a:off x="333438" y="3759421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>
                <a:solidFill>
                  <a:schemeClr val="accent1"/>
                </a:solidFill>
              </a:rPr>
              <a:t>5</a:t>
            </a:r>
            <a:endParaRPr lang="ru-RU" sz="3600" dirty="0">
              <a:solidFill>
                <a:schemeClr val="accent1"/>
              </a:solidFill>
            </a:endParaRPr>
          </a:p>
        </p:txBody>
      </p:sp>
      <p:sp>
        <p:nvSpPr>
          <p:cNvPr id="36" name="line1">
            <a:extLst>
              <a:ext uri="{FF2B5EF4-FFF2-40B4-BE49-F238E27FC236}">
                <a16:creationId xmlns:a16="http://schemas.microsoft.com/office/drawing/2014/main" id="{D929858D-11C2-3A48-BE0E-13A384E6276E}"/>
              </a:ext>
            </a:extLst>
          </p:cNvPr>
          <p:cNvSpPr>
            <a:spLocks noChangeAspect="1"/>
          </p:cNvSpPr>
          <p:nvPr userDrawn="1"/>
        </p:nvSpPr>
        <p:spPr bwMode="ltGray">
          <a:xfrm rot="13544495">
            <a:off x="723786" y="1454237"/>
            <a:ext cx="299297" cy="299297"/>
          </a:xfrm>
          <a:prstGeom prst="corner">
            <a:avLst>
              <a:gd name="adj1" fmla="val 25941"/>
              <a:gd name="adj2" fmla="val 24015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sp>
        <p:nvSpPr>
          <p:cNvPr id="37" name="ContentsTitle1"/>
          <p:cNvSpPr txBox="1"/>
          <p:nvPr userDrawn="1"/>
        </p:nvSpPr>
        <p:spPr>
          <a:xfrm>
            <a:off x="1189135" y="1419348"/>
            <a:ext cx="9994459" cy="39600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38" name="ContentsNumber3"/>
          <p:cNvSpPr txBox="1"/>
          <p:nvPr userDrawn="1"/>
        </p:nvSpPr>
        <p:spPr>
          <a:xfrm>
            <a:off x="333438" y="2510203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>
                <a:solidFill>
                  <a:schemeClr val="accent1"/>
                </a:solidFill>
              </a:rPr>
              <a:t>3</a:t>
            </a:r>
            <a:endParaRPr lang="ru-RU" sz="3600" dirty="0">
              <a:solidFill>
                <a:schemeClr val="accent1"/>
              </a:solidFill>
            </a:endParaRPr>
          </a:p>
        </p:txBody>
      </p:sp>
      <p:sp>
        <p:nvSpPr>
          <p:cNvPr id="39" name="ContentsNumber4"/>
          <p:cNvSpPr txBox="1"/>
          <p:nvPr userDrawn="1"/>
        </p:nvSpPr>
        <p:spPr>
          <a:xfrm>
            <a:off x="333438" y="3125488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>
                <a:solidFill>
                  <a:schemeClr val="accent1"/>
                </a:solidFill>
              </a:rPr>
              <a:t>4</a:t>
            </a:r>
            <a:endParaRPr lang="ru-RU" sz="3600" dirty="0">
              <a:solidFill>
                <a:schemeClr val="accent1"/>
              </a:solidFill>
            </a:endParaRPr>
          </a:p>
        </p:txBody>
      </p:sp>
      <p:sp>
        <p:nvSpPr>
          <p:cNvPr id="40" name="line2">
            <a:extLst>
              <a:ext uri="{FF2B5EF4-FFF2-40B4-BE49-F238E27FC236}">
                <a16:creationId xmlns:a16="http://schemas.microsoft.com/office/drawing/2014/main" id="{D929858D-11C2-3A48-BE0E-13A384E6276E}"/>
              </a:ext>
            </a:extLst>
          </p:cNvPr>
          <p:cNvSpPr>
            <a:spLocks noChangeAspect="1"/>
          </p:cNvSpPr>
          <p:nvPr userDrawn="1"/>
        </p:nvSpPr>
        <p:spPr bwMode="ltGray">
          <a:xfrm rot="13544495">
            <a:off x="723786" y="2060728"/>
            <a:ext cx="299297" cy="299297"/>
          </a:xfrm>
          <a:prstGeom prst="corner">
            <a:avLst>
              <a:gd name="adj1" fmla="val 25941"/>
              <a:gd name="adj2" fmla="val 24015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sp>
        <p:nvSpPr>
          <p:cNvPr id="41" name="ContentsNumber2"/>
          <p:cNvSpPr txBox="1"/>
          <p:nvPr userDrawn="1"/>
        </p:nvSpPr>
        <p:spPr>
          <a:xfrm>
            <a:off x="333438" y="1937807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>
                <a:solidFill>
                  <a:schemeClr val="accent1"/>
                </a:solidFill>
              </a:rPr>
              <a:t>2</a:t>
            </a:r>
            <a:endParaRPr lang="ru-RU" sz="3600" dirty="0">
              <a:solidFill>
                <a:schemeClr val="accent1"/>
              </a:solidFill>
            </a:endParaRPr>
          </a:p>
        </p:txBody>
      </p:sp>
      <p:sp>
        <p:nvSpPr>
          <p:cNvPr id="42" name="ContentsTitle2"/>
          <p:cNvSpPr txBox="1"/>
          <p:nvPr userDrawn="1"/>
        </p:nvSpPr>
        <p:spPr>
          <a:xfrm>
            <a:off x="1189135" y="2043423"/>
            <a:ext cx="9994459" cy="39600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43" name="line4">
            <a:extLst>
              <a:ext uri="{FF2B5EF4-FFF2-40B4-BE49-F238E27FC236}">
                <a16:creationId xmlns:a16="http://schemas.microsoft.com/office/drawing/2014/main" id="{D929858D-11C2-3A48-BE0E-13A384E6276E}"/>
              </a:ext>
            </a:extLst>
          </p:cNvPr>
          <p:cNvSpPr>
            <a:spLocks noChangeAspect="1"/>
          </p:cNvSpPr>
          <p:nvPr userDrawn="1"/>
        </p:nvSpPr>
        <p:spPr bwMode="ltGray">
          <a:xfrm rot="13544495">
            <a:off x="723786" y="3257201"/>
            <a:ext cx="299297" cy="299297"/>
          </a:xfrm>
          <a:prstGeom prst="corner">
            <a:avLst>
              <a:gd name="adj1" fmla="val 25941"/>
              <a:gd name="adj2" fmla="val 24015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sp>
        <p:nvSpPr>
          <p:cNvPr id="44" name="line3">
            <a:extLst>
              <a:ext uri="{FF2B5EF4-FFF2-40B4-BE49-F238E27FC236}">
                <a16:creationId xmlns:a16="http://schemas.microsoft.com/office/drawing/2014/main" id="{D929858D-11C2-3A48-BE0E-13A384E6276E}"/>
              </a:ext>
            </a:extLst>
          </p:cNvPr>
          <p:cNvSpPr>
            <a:spLocks noChangeAspect="1"/>
          </p:cNvSpPr>
          <p:nvPr userDrawn="1"/>
        </p:nvSpPr>
        <p:spPr bwMode="ltGray">
          <a:xfrm rot="13544495">
            <a:off x="723786" y="2641916"/>
            <a:ext cx="299297" cy="299297"/>
          </a:xfrm>
          <a:prstGeom prst="corner">
            <a:avLst>
              <a:gd name="adj1" fmla="val 25941"/>
              <a:gd name="adj2" fmla="val 24015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sp>
        <p:nvSpPr>
          <p:cNvPr id="45" name="ContentsTitle3"/>
          <p:cNvSpPr txBox="1"/>
          <p:nvPr userDrawn="1"/>
        </p:nvSpPr>
        <p:spPr>
          <a:xfrm>
            <a:off x="1189135" y="2615819"/>
            <a:ext cx="9994459" cy="39600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46" name="ContentsTitle4"/>
          <p:cNvSpPr txBox="1"/>
          <p:nvPr userDrawn="1"/>
        </p:nvSpPr>
        <p:spPr>
          <a:xfrm>
            <a:off x="1189135" y="3231104"/>
            <a:ext cx="9994459" cy="39600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47" name="line5">
            <a:extLst>
              <a:ext uri="{FF2B5EF4-FFF2-40B4-BE49-F238E27FC236}">
                <a16:creationId xmlns:a16="http://schemas.microsoft.com/office/drawing/2014/main" id="{D929858D-11C2-3A48-BE0E-13A384E6276E}"/>
              </a:ext>
            </a:extLst>
          </p:cNvPr>
          <p:cNvSpPr>
            <a:spLocks noChangeAspect="1"/>
          </p:cNvSpPr>
          <p:nvPr userDrawn="1"/>
        </p:nvSpPr>
        <p:spPr bwMode="ltGray">
          <a:xfrm rot="13544495">
            <a:off x="723786" y="3899926"/>
            <a:ext cx="299297" cy="299297"/>
          </a:xfrm>
          <a:prstGeom prst="corner">
            <a:avLst>
              <a:gd name="adj1" fmla="val 25941"/>
              <a:gd name="adj2" fmla="val 24015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sp>
        <p:nvSpPr>
          <p:cNvPr id="48" name="line7">
            <a:extLst>
              <a:ext uri="{FF2B5EF4-FFF2-40B4-BE49-F238E27FC236}">
                <a16:creationId xmlns:a16="http://schemas.microsoft.com/office/drawing/2014/main" id="{D929858D-11C2-3A48-BE0E-13A384E6276E}"/>
              </a:ext>
            </a:extLst>
          </p:cNvPr>
          <p:cNvSpPr>
            <a:spLocks noChangeAspect="1"/>
          </p:cNvSpPr>
          <p:nvPr userDrawn="1"/>
        </p:nvSpPr>
        <p:spPr bwMode="ltGray">
          <a:xfrm rot="13544495">
            <a:off x="723786" y="5149156"/>
            <a:ext cx="299297" cy="299297"/>
          </a:xfrm>
          <a:prstGeom prst="corner">
            <a:avLst>
              <a:gd name="adj1" fmla="val 25941"/>
              <a:gd name="adj2" fmla="val 24015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sp>
        <p:nvSpPr>
          <p:cNvPr id="49" name="line6">
            <a:extLst>
              <a:ext uri="{FF2B5EF4-FFF2-40B4-BE49-F238E27FC236}">
                <a16:creationId xmlns:a16="http://schemas.microsoft.com/office/drawing/2014/main" id="{D929858D-11C2-3A48-BE0E-13A384E6276E}"/>
              </a:ext>
            </a:extLst>
          </p:cNvPr>
          <p:cNvSpPr>
            <a:spLocks noChangeAspect="1"/>
          </p:cNvSpPr>
          <p:nvPr userDrawn="1"/>
        </p:nvSpPr>
        <p:spPr bwMode="ltGray">
          <a:xfrm rot="13544495">
            <a:off x="723786" y="4533871"/>
            <a:ext cx="299297" cy="299297"/>
          </a:xfrm>
          <a:prstGeom prst="corner">
            <a:avLst>
              <a:gd name="adj1" fmla="val 25941"/>
              <a:gd name="adj2" fmla="val 24015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sp>
        <p:nvSpPr>
          <p:cNvPr id="50" name="ContentsTitle5"/>
          <p:cNvSpPr txBox="1"/>
          <p:nvPr userDrawn="1"/>
        </p:nvSpPr>
        <p:spPr>
          <a:xfrm>
            <a:off x="1189135" y="3873829"/>
            <a:ext cx="9994459" cy="39600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51" name="ContentsTitle6"/>
          <p:cNvSpPr txBox="1"/>
          <p:nvPr userDrawn="1"/>
        </p:nvSpPr>
        <p:spPr>
          <a:xfrm>
            <a:off x="1189135" y="4516566"/>
            <a:ext cx="9994459" cy="39600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52" name="ContentsTitle7"/>
          <p:cNvSpPr txBox="1"/>
          <p:nvPr userDrawn="1"/>
        </p:nvSpPr>
        <p:spPr>
          <a:xfrm>
            <a:off x="1189135" y="5131851"/>
            <a:ext cx="9994459" cy="39600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259483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0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7" name="ContentsNumber5"/>
          <p:cNvSpPr txBox="1"/>
          <p:nvPr userDrawn="1"/>
        </p:nvSpPr>
        <p:spPr>
          <a:xfrm>
            <a:off x="6303417" y="2759443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8" name="ContentsNumber6"/>
          <p:cNvSpPr txBox="1"/>
          <p:nvPr userDrawn="1"/>
        </p:nvSpPr>
        <p:spPr>
          <a:xfrm>
            <a:off x="6303417" y="4196362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2" name="ContentsNumber4"/>
          <p:cNvSpPr txBox="1"/>
          <p:nvPr userDrawn="1"/>
        </p:nvSpPr>
        <p:spPr>
          <a:xfrm>
            <a:off x="6303417" y="1275873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ContentsTitle4"/>
          <p:cNvSpPr txBox="1"/>
          <p:nvPr userDrawn="1"/>
        </p:nvSpPr>
        <p:spPr>
          <a:xfrm>
            <a:off x="6666748" y="1560575"/>
            <a:ext cx="4906865" cy="271801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54" name="ContentsNumber4.1"/>
          <p:cNvSpPr txBox="1"/>
          <p:nvPr userDrawn="1"/>
        </p:nvSpPr>
        <p:spPr>
          <a:xfrm>
            <a:off x="6685030" y="1810198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dirty="0">
                <a:solidFill>
                  <a:schemeClr val="tx1"/>
                </a:solidFill>
              </a:rPr>
              <a:t>4</a:t>
            </a:r>
            <a:r>
              <a:rPr lang="en-US" sz="2800" dirty="0">
                <a:solidFill>
                  <a:schemeClr val="tx1"/>
                </a:solidFill>
              </a:rPr>
              <a:t>.1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55" name="ContentsNumber4.2"/>
          <p:cNvSpPr txBox="1"/>
          <p:nvPr userDrawn="1"/>
        </p:nvSpPr>
        <p:spPr>
          <a:xfrm>
            <a:off x="6685030" y="2220811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dirty="0">
                <a:solidFill>
                  <a:schemeClr val="tx1"/>
                </a:solidFill>
              </a:rPr>
              <a:t>4</a:t>
            </a:r>
            <a:r>
              <a:rPr lang="en-US" sz="2800" dirty="0">
                <a:solidFill>
                  <a:schemeClr val="tx1"/>
                </a:solidFill>
              </a:rPr>
              <a:t>.2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56" name="ContentsTitle4.1"/>
          <p:cNvSpPr txBox="1"/>
          <p:nvPr userDrawn="1"/>
        </p:nvSpPr>
        <p:spPr>
          <a:xfrm>
            <a:off x="7549695" y="2037356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57" name="ContentsTitle4.2"/>
          <p:cNvSpPr txBox="1"/>
          <p:nvPr userDrawn="1"/>
        </p:nvSpPr>
        <p:spPr>
          <a:xfrm>
            <a:off x="7549695" y="2431398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58" name="ContentsTitle5"/>
          <p:cNvSpPr txBox="1"/>
          <p:nvPr userDrawn="1"/>
        </p:nvSpPr>
        <p:spPr>
          <a:xfrm>
            <a:off x="6666748" y="3044145"/>
            <a:ext cx="4906865" cy="271801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59" name="ContentsTitle5.1"/>
          <p:cNvSpPr txBox="1"/>
          <p:nvPr userDrawn="1"/>
        </p:nvSpPr>
        <p:spPr>
          <a:xfrm>
            <a:off x="7549695" y="3512134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60" name="ContentsTitle5.2"/>
          <p:cNvSpPr txBox="1"/>
          <p:nvPr userDrawn="1"/>
        </p:nvSpPr>
        <p:spPr>
          <a:xfrm>
            <a:off x="7549695" y="3932552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61" name="ContentsTitle6"/>
          <p:cNvSpPr txBox="1"/>
          <p:nvPr userDrawn="1"/>
        </p:nvSpPr>
        <p:spPr>
          <a:xfrm>
            <a:off x="6666748" y="4472272"/>
            <a:ext cx="4906865" cy="271801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62" name="ContentsTitle6.1"/>
          <p:cNvSpPr txBox="1"/>
          <p:nvPr userDrawn="1"/>
        </p:nvSpPr>
        <p:spPr>
          <a:xfrm>
            <a:off x="7549695" y="4957845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63" name="ContentsTitle6.2"/>
          <p:cNvSpPr txBox="1"/>
          <p:nvPr userDrawn="1"/>
        </p:nvSpPr>
        <p:spPr>
          <a:xfrm>
            <a:off x="7549695" y="5360679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64" name="ContentsNumber6.1"/>
          <p:cNvSpPr txBox="1"/>
          <p:nvPr userDrawn="1"/>
        </p:nvSpPr>
        <p:spPr>
          <a:xfrm>
            <a:off x="6685030" y="4730687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dirty="0">
                <a:solidFill>
                  <a:schemeClr val="tx1"/>
                </a:solidFill>
              </a:rPr>
              <a:t>6</a:t>
            </a:r>
            <a:r>
              <a:rPr lang="en-US" sz="2800" dirty="0">
                <a:solidFill>
                  <a:schemeClr val="tx1"/>
                </a:solidFill>
              </a:rPr>
              <a:t>.1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65" name="ContentsNumber6.2"/>
          <p:cNvSpPr txBox="1"/>
          <p:nvPr userDrawn="1"/>
        </p:nvSpPr>
        <p:spPr>
          <a:xfrm>
            <a:off x="6685030" y="5141300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dirty="0">
                <a:solidFill>
                  <a:schemeClr val="tx1"/>
                </a:solidFill>
              </a:rPr>
              <a:t>6</a:t>
            </a:r>
            <a:r>
              <a:rPr lang="en-US" sz="2800" dirty="0">
                <a:solidFill>
                  <a:schemeClr val="tx1"/>
                </a:solidFill>
              </a:rPr>
              <a:t>.2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66" name="ContentsNumber5.1"/>
          <p:cNvSpPr txBox="1"/>
          <p:nvPr userDrawn="1"/>
        </p:nvSpPr>
        <p:spPr>
          <a:xfrm>
            <a:off x="6685030" y="3293768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dirty="0">
                <a:solidFill>
                  <a:schemeClr val="tx1"/>
                </a:solidFill>
              </a:rPr>
              <a:t>5</a:t>
            </a:r>
            <a:r>
              <a:rPr lang="en-US" sz="2800" dirty="0">
                <a:solidFill>
                  <a:schemeClr val="tx1"/>
                </a:solidFill>
              </a:rPr>
              <a:t>.1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67" name="ContentsNumber5.2"/>
          <p:cNvSpPr txBox="1"/>
          <p:nvPr userDrawn="1"/>
        </p:nvSpPr>
        <p:spPr>
          <a:xfrm>
            <a:off x="6685030" y="3704381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dirty="0">
                <a:solidFill>
                  <a:schemeClr val="tx1"/>
                </a:solidFill>
              </a:rPr>
              <a:t>5</a:t>
            </a:r>
            <a:r>
              <a:rPr lang="en-US" sz="2800" dirty="0">
                <a:solidFill>
                  <a:schemeClr val="tx1"/>
                </a:solidFill>
              </a:rPr>
              <a:t>.2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68" name="Number5.2"/>
          <p:cNvSpPr txBox="1"/>
          <p:nvPr userDrawn="1"/>
        </p:nvSpPr>
        <p:spPr>
          <a:xfrm>
            <a:off x="11477962" y="3774741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69" name="Number4.1"/>
          <p:cNvSpPr txBox="1"/>
          <p:nvPr userDrawn="1"/>
        </p:nvSpPr>
        <p:spPr>
          <a:xfrm>
            <a:off x="11477962" y="1901090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0" name="Number4"/>
          <p:cNvSpPr txBox="1"/>
          <p:nvPr userDrawn="1"/>
        </p:nvSpPr>
        <p:spPr>
          <a:xfrm>
            <a:off x="11477962" y="1366651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1" name="Number6.1"/>
          <p:cNvSpPr txBox="1"/>
          <p:nvPr userDrawn="1"/>
        </p:nvSpPr>
        <p:spPr>
          <a:xfrm>
            <a:off x="11477962" y="4817237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2" name="Number6"/>
          <p:cNvSpPr txBox="1"/>
          <p:nvPr userDrawn="1"/>
        </p:nvSpPr>
        <p:spPr>
          <a:xfrm>
            <a:off x="11477962" y="4353138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cxnSp>
        <p:nvCxnSpPr>
          <p:cNvPr id="73" name="line4"/>
          <p:cNvCxnSpPr/>
          <p:nvPr userDrawn="1"/>
        </p:nvCxnSpPr>
        <p:spPr>
          <a:xfrm>
            <a:off x="6304942" y="1833143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line6"/>
          <p:cNvCxnSpPr/>
          <p:nvPr userDrawn="1"/>
        </p:nvCxnSpPr>
        <p:spPr>
          <a:xfrm>
            <a:off x="6304942" y="4743392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Number5"/>
          <p:cNvSpPr txBox="1"/>
          <p:nvPr userDrawn="1"/>
        </p:nvSpPr>
        <p:spPr>
          <a:xfrm>
            <a:off x="11477962" y="2912203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6" name="Number4.2"/>
          <p:cNvSpPr txBox="1"/>
          <p:nvPr userDrawn="1"/>
        </p:nvSpPr>
        <p:spPr>
          <a:xfrm>
            <a:off x="11477962" y="2296745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7" name="Number5.1"/>
          <p:cNvSpPr txBox="1"/>
          <p:nvPr userDrawn="1"/>
        </p:nvSpPr>
        <p:spPr>
          <a:xfrm>
            <a:off x="11477962" y="3370294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cxnSp>
        <p:nvCxnSpPr>
          <p:cNvPr id="78" name="line5"/>
          <p:cNvCxnSpPr/>
          <p:nvPr userDrawn="1"/>
        </p:nvCxnSpPr>
        <p:spPr>
          <a:xfrm>
            <a:off x="6304942" y="3310250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Number6.2"/>
          <p:cNvSpPr txBox="1"/>
          <p:nvPr userDrawn="1"/>
        </p:nvSpPr>
        <p:spPr>
          <a:xfrm>
            <a:off x="11477962" y="5221681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80" name="ContentsNumber2"/>
          <p:cNvSpPr txBox="1"/>
          <p:nvPr userDrawn="1"/>
        </p:nvSpPr>
        <p:spPr>
          <a:xfrm>
            <a:off x="333438" y="2759443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81" name="ContentsNumber3"/>
          <p:cNvSpPr txBox="1"/>
          <p:nvPr userDrawn="1"/>
        </p:nvSpPr>
        <p:spPr>
          <a:xfrm>
            <a:off x="333438" y="4196362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>
                <a:solidFill>
                  <a:schemeClr val="tx1"/>
                </a:solidFill>
              </a:rPr>
              <a:t>3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82" name="ContentsNumber1"/>
          <p:cNvSpPr txBox="1"/>
          <p:nvPr userDrawn="1"/>
        </p:nvSpPr>
        <p:spPr>
          <a:xfrm>
            <a:off x="333438" y="1275873"/>
            <a:ext cx="580962" cy="570720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3" name="ContentsTitle1"/>
          <p:cNvSpPr txBox="1"/>
          <p:nvPr userDrawn="1"/>
        </p:nvSpPr>
        <p:spPr>
          <a:xfrm>
            <a:off x="696769" y="1560575"/>
            <a:ext cx="4906865" cy="271801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84" name="ContentsNumber1.1"/>
          <p:cNvSpPr txBox="1"/>
          <p:nvPr userDrawn="1"/>
        </p:nvSpPr>
        <p:spPr>
          <a:xfrm>
            <a:off x="715051" y="1810198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dirty="0">
                <a:solidFill>
                  <a:schemeClr val="tx1"/>
                </a:solidFill>
              </a:rPr>
              <a:t>1</a:t>
            </a:r>
            <a:r>
              <a:rPr lang="en-US" sz="2800" dirty="0">
                <a:solidFill>
                  <a:schemeClr val="tx1"/>
                </a:solidFill>
              </a:rPr>
              <a:t>.1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85" name="ContentsNumber1.2"/>
          <p:cNvSpPr txBox="1"/>
          <p:nvPr userDrawn="1"/>
        </p:nvSpPr>
        <p:spPr>
          <a:xfrm>
            <a:off x="715051" y="2220811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dirty="0">
                <a:solidFill>
                  <a:schemeClr val="tx1"/>
                </a:solidFill>
              </a:rPr>
              <a:t>1</a:t>
            </a:r>
            <a:r>
              <a:rPr lang="en-US" sz="2800" dirty="0">
                <a:solidFill>
                  <a:schemeClr val="tx1"/>
                </a:solidFill>
              </a:rPr>
              <a:t>.2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86" name="ContentsTitle1.1"/>
          <p:cNvSpPr txBox="1"/>
          <p:nvPr userDrawn="1"/>
        </p:nvSpPr>
        <p:spPr>
          <a:xfrm>
            <a:off x="1579716" y="2037356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87" name="ContentsTitle1.2"/>
          <p:cNvSpPr txBox="1"/>
          <p:nvPr userDrawn="1"/>
        </p:nvSpPr>
        <p:spPr>
          <a:xfrm>
            <a:off x="1579716" y="2431398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88" name="ContentsTitle2"/>
          <p:cNvSpPr txBox="1"/>
          <p:nvPr userDrawn="1"/>
        </p:nvSpPr>
        <p:spPr>
          <a:xfrm>
            <a:off x="696769" y="3044145"/>
            <a:ext cx="4906865" cy="271801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89" name="ContentsTitle2.1"/>
          <p:cNvSpPr txBox="1"/>
          <p:nvPr userDrawn="1"/>
        </p:nvSpPr>
        <p:spPr>
          <a:xfrm>
            <a:off x="1579716" y="3512134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90" name="ContentsTitle2.2"/>
          <p:cNvSpPr txBox="1"/>
          <p:nvPr userDrawn="1"/>
        </p:nvSpPr>
        <p:spPr>
          <a:xfrm>
            <a:off x="1579716" y="3932552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91" name="ContentsTitle3"/>
          <p:cNvSpPr txBox="1"/>
          <p:nvPr userDrawn="1"/>
        </p:nvSpPr>
        <p:spPr>
          <a:xfrm>
            <a:off x="696769" y="4472272"/>
            <a:ext cx="4906865" cy="271801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8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92" name="ContentsTitle3.1"/>
          <p:cNvSpPr txBox="1"/>
          <p:nvPr userDrawn="1"/>
        </p:nvSpPr>
        <p:spPr>
          <a:xfrm>
            <a:off x="1579716" y="4957845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93" name="ContentsTitle3.2"/>
          <p:cNvSpPr txBox="1"/>
          <p:nvPr userDrawn="1"/>
        </p:nvSpPr>
        <p:spPr>
          <a:xfrm>
            <a:off x="1579716" y="5360679"/>
            <a:ext cx="4023918" cy="245640"/>
          </a:xfrm>
          <a:prstGeom prst="rect">
            <a:avLst/>
          </a:prstGeom>
          <a:noFill/>
        </p:spPr>
        <p:txBody>
          <a:bodyPr wrap="square" lIns="0" tIns="0" rIns="0" bIns="36000" rtlCol="0" anchor="ctr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 раздела</a:t>
            </a:r>
          </a:p>
        </p:txBody>
      </p:sp>
      <p:sp>
        <p:nvSpPr>
          <p:cNvPr id="94" name="ContentsNumber3.1"/>
          <p:cNvSpPr txBox="1"/>
          <p:nvPr userDrawn="1"/>
        </p:nvSpPr>
        <p:spPr>
          <a:xfrm>
            <a:off x="715051" y="4730687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dirty="0">
                <a:solidFill>
                  <a:schemeClr val="tx1"/>
                </a:solidFill>
              </a:rPr>
              <a:t>3.1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95" name="ContentsNumber3.2"/>
          <p:cNvSpPr txBox="1"/>
          <p:nvPr userDrawn="1"/>
        </p:nvSpPr>
        <p:spPr>
          <a:xfrm>
            <a:off x="715051" y="5141300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dirty="0">
                <a:solidFill>
                  <a:schemeClr val="tx1"/>
                </a:solidFill>
              </a:rPr>
              <a:t>3.2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96" name="ContentsNumber2.1"/>
          <p:cNvSpPr txBox="1"/>
          <p:nvPr userDrawn="1"/>
        </p:nvSpPr>
        <p:spPr>
          <a:xfrm>
            <a:off x="715051" y="3293768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dirty="0">
                <a:solidFill>
                  <a:schemeClr val="tx1"/>
                </a:solidFill>
              </a:rPr>
              <a:t>2.1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97" name="ContentsNumber2.2"/>
          <p:cNvSpPr txBox="1"/>
          <p:nvPr userDrawn="1"/>
        </p:nvSpPr>
        <p:spPr>
          <a:xfrm>
            <a:off x="715051" y="3704381"/>
            <a:ext cx="847885" cy="468127"/>
          </a:xfrm>
          <a:prstGeom prst="rect">
            <a:avLst/>
          </a:prstGeom>
          <a:noFill/>
        </p:spPr>
        <p:txBody>
          <a:bodyPr wrap="square" lIns="0" tIns="108000" rIns="0" bIns="0" rtlCol="0" anchor="b" anchorCtr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dirty="0">
                <a:solidFill>
                  <a:schemeClr val="tx1"/>
                </a:solidFill>
              </a:rPr>
              <a:t>2.2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98" name="Number2.2"/>
          <p:cNvSpPr txBox="1"/>
          <p:nvPr userDrawn="1"/>
        </p:nvSpPr>
        <p:spPr>
          <a:xfrm>
            <a:off x="5507983" y="3774741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99" name="Number1.1"/>
          <p:cNvSpPr txBox="1"/>
          <p:nvPr userDrawn="1"/>
        </p:nvSpPr>
        <p:spPr>
          <a:xfrm>
            <a:off x="5507983" y="1901090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00" name="Number1"/>
          <p:cNvSpPr txBox="1"/>
          <p:nvPr userDrawn="1"/>
        </p:nvSpPr>
        <p:spPr>
          <a:xfrm>
            <a:off x="5507983" y="1366651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01" name="Number3.1"/>
          <p:cNvSpPr txBox="1"/>
          <p:nvPr userDrawn="1"/>
        </p:nvSpPr>
        <p:spPr>
          <a:xfrm>
            <a:off x="5507983" y="4817237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02" name="Number3"/>
          <p:cNvSpPr txBox="1"/>
          <p:nvPr userDrawn="1"/>
        </p:nvSpPr>
        <p:spPr>
          <a:xfrm>
            <a:off x="5507983" y="4353138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cxnSp>
        <p:nvCxnSpPr>
          <p:cNvPr id="103" name="line1"/>
          <p:cNvCxnSpPr/>
          <p:nvPr userDrawn="1"/>
        </p:nvCxnSpPr>
        <p:spPr>
          <a:xfrm>
            <a:off x="334963" y="1833143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line3"/>
          <p:cNvCxnSpPr/>
          <p:nvPr userDrawn="1"/>
        </p:nvCxnSpPr>
        <p:spPr>
          <a:xfrm>
            <a:off x="334963" y="4743392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Number2"/>
          <p:cNvSpPr txBox="1"/>
          <p:nvPr userDrawn="1"/>
        </p:nvSpPr>
        <p:spPr>
          <a:xfrm>
            <a:off x="5507983" y="2912203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06" name="Number1.2"/>
          <p:cNvSpPr txBox="1"/>
          <p:nvPr userDrawn="1"/>
        </p:nvSpPr>
        <p:spPr>
          <a:xfrm>
            <a:off x="5507983" y="2296745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07" name="Number2.1"/>
          <p:cNvSpPr txBox="1"/>
          <p:nvPr userDrawn="1"/>
        </p:nvSpPr>
        <p:spPr>
          <a:xfrm>
            <a:off x="5507983" y="3370294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cxnSp>
        <p:nvCxnSpPr>
          <p:cNvPr id="108" name="line2"/>
          <p:cNvCxnSpPr/>
          <p:nvPr userDrawn="1"/>
        </p:nvCxnSpPr>
        <p:spPr>
          <a:xfrm>
            <a:off x="334963" y="3310250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Number3.2"/>
          <p:cNvSpPr txBox="1"/>
          <p:nvPr userDrawn="1"/>
        </p:nvSpPr>
        <p:spPr>
          <a:xfrm>
            <a:off x="5507983" y="5221681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01046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7" name="ContentsNumber8"/>
          <p:cNvSpPr txBox="1"/>
          <p:nvPr userDrawn="1"/>
        </p:nvSpPr>
        <p:spPr>
          <a:xfrm>
            <a:off x="6307504" y="2890520"/>
            <a:ext cx="383530" cy="539942"/>
          </a:xfrm>
          <a:prstGeom prst="rect">
            <a:avLst/>
          </a:prstGeom>
          <a:noFill/>
        </p:spPr>
        <p:txBody>
          <a:bodyPr wrap="square" lIns="72000" tIns="108000" rIns="0" bIns="0" rtlCol="0" anchor="b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58" name="line8"/>
          <p:cNvCxnSpPr/>
          <p:nvPr userDrawn="1"/>
        </p:nvCxnSpPr>
        <p:spPr>
          <a:xfrm>
            <a:off x="6295931" y="3854370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ontentsTitle8"/>
          <p:cNvSpPr txBox="1"/>
          <p:nvPr userDrawn="1"/>
        </p:nvSpPr>
        <p:spPr>
          <a:xfrm>
            <a:off x="6295929" y="3607934"/>
            <a:ext cx="5058841" cy="245640"/>
          </a:xfrm>
          <a:prstGeom prst="rect">
            <a:avLst/>
          </a:prstGeom>
          <a:noFill/>
        </p:spPr>
        <p:txBody>
          <a:bodyPr wrap="square" lIns="7200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ru-RU" sz="1600" dirty="0">
                <a:solidFill>
                  <a:schemeClr val="tx2"/>
                </a:solidFill>
              </a:rPr>
              <a:t>раздела</a:t>
            </a:r>
          </a:p>
        </p:txBody>
      </p:sp>
      <p:sp>
        <p:nvSpPr>
          <p:cNvPr id="60" name="Number8"/>
          <p:cNvSpPr txBox="1"/>
          <p:nvPr userDrawn="1"/>
        </p:nvSpPr>
        <p:spPr>
          <a:xfrm>
            <a:off x="11468951" y="3449423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89" name="ContentsNumber7"/>
          <p:cNvSpPr txBox="1"/>
          <p:nvPr userDrawn="1"/>
        </p:nvSpPr>
        <p:spPr>
          <a:xfrm>
            <a:off x="6307504" y="2045569"/>
            <a:ext cx="383530" cy="539942"/>
          </a:xfrm>
          <a:prstGeom prst="rect">
            <a:avLst/>
          </a:prstGeom>
          <a:noFill/>
        </p:spPr>
        <p:txBody>
          <a:bodyPr wrap="square" lIns="72000" tIns="108000" rIns="0" bIns="0" rtlCol="0" anchor="b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90" name="line7"/>
          <p:cNvCxnSpPr/>
          <p:nvPr userDrawn="1"/>
        </p:nvCxnSpPr>
        <p:spPr>
          <a:xfrm>
            <a:off x="6295931" y="3009419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ontentsTitle7"/>
          <p:cNvSpPr txBox="1"/>
          <p:nvPr userDrawn="1"/>
        </p:nvSpPr>
        <p:spPr>
          <a:xfrm>
            <a:off x="6295929" y="2762983"/>
            <a:ext cx="5058841" cy="245640"/>
          </a:xfrm>
          <a:prstGeom prst="rect">
            <a:avLst/>
          </a:prstGeom>
          <a:noFill/>
        </p:spPr>
        <p:txBody>
          <a:bodyPr wrap="square" lIns="7200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ru-RU" sz="1600" dirty="0">
                <a:solidFill>
                  <a:schemeClr val="tx2"/>
                </a:solidFill>
              </a:rPr>
              <a:t>раздела</a:t>
            </a:r>
          </a:p>
        </p:txBody>
      </p:sp>
      <p:sp>
        <p:nvSpPr>
          <p:cNvPr id="92" name="Number7"/>
          <p:cNvSpPr txBox="1"/>
          <p:nvPr userDrawn="1"/>
        </p:nvSpPr>
        <p:spPr>
          <a:xfrm>
            <a:off x="11468951" y="2604472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93" name="ContentsNumber6"/>
          <p:cNvSpPr txBox="1"/>
          <p:nvPr userDrawn="1"/>
        </p:nvSpPr>
        <p:spPr>
          <a:xfrm>
            <a:off x="6307504" y="1212190"/>
            <a:ext cx="383530" cy="539942"/>
          </a:xfrm>
          <a:prstGeom prst="rect">
            <a:avLst/>
          </a:prstGeom>
          <a:noFill/>
        </p:spPr>
        <p:txBody>
          <a:bodyPr wrap="square" lIns="72000" tIns="108000" rIns="0" bIns="0" rtlCol="0" anchor="b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94" name="line6"/>
          <p:cNvCxnSpPr/>
          <p:nvPr userDrawn="1"/>
        </p:nvCxnSpPr>
        <p:spPr>
          <a:xfrm>
            <a:off x="6295931" y="2176040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ontentsTitle6"/>
          <p:cNvSpPr txBox="1"/>
          <p:nvPr userDrawn="1"/>
        </p:nvSpPr>
        <p:spPr>
          <a:xfrm>
            <a:off x="6295929" y="1929604"/>
            <a:ext cx="5058841" cy="245640"/>
          </a:xfrm>
          <a:prstGeom prst="rect">
            <a:avLst/>
          </a:prstGeom>
          <a:noFill/>
        </p:spPr>
        <p:txBody>
          <a:bodyPr wrap="square" lIns="7200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ru-RU" sz="1600" dirty="0">
                <a:solidFill>
                  <a:schemeClr val="tx2"/>
                </a:solidFill>
              </a:rPr>
              <a:t>раздела</a:t>
            </a:r>
          </a:p>
        </p:txBody>
      </p:sp>
      <p:sp>
        <p:nvSpPr>
          <p:cNvPr id="96" name="Number6"/>
          <p:cNvSpPr txBox="1"/>
          <p:nvPr userDrawn="1"/>
        </p:nvSpPr>
        <p:spPr>
          <a:xfrm>
            <a:off x="11468951" y="1771093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97" name="ContentsNumber10"/>
          <p:cNvSpPr txBox="1"/>
          <p:nvPr userDrawn="1"/>
        </p:nvSpPr>
        <p:spPr>
          <a:xfrm>
            <a:off x="6307504" y="4557274"/>
            <a:ext cx="637306" cy="539942"/>
          </a:xfrm>
          <a:prstGeom prst="rect">
            <a:avLst/>
          </a:prstGeom>
          <a:noFill/>
        </p:spPr>
        <p:txBody>
          <a:bodyPr wrap="square" lIns="72000" tIns="108000" rIns="0" bIns="0" rtlCol="0" anchor="b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800" dirty="0">
                <a:solidFill>
                  <a:schemeClr val="tx1"/>
                </a:solidFill>
              </a:rPr>
              <a:t>1</a:t>
            </a:r>
            <a:r>
              <a:rPr lang="en-US" sz="2800" dirty="0">
                <a:solidFill>
                  <a:schemeClr val="tx1"/>
                </a:solidFill>
              </a:rPr>
              <a:t>0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98" name="line10"/>
          <p:cNvCxnSpPr/>
          <p:nvPr userDrawn="1"/>
        </p:nvCxnSpPr>
        <p:spPr>
          <a:xfrm>
            <a:off x="6295931" y="5521124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ontentsTitle10"/>
          <p:cNvSpPr txBox="1"/>
          <p:nvPr userDrawn="1"/>
        </p:nvSpPr>
        <p:spPr>
          <a:xfrm>
            <a:off x="6295929" y="5274688"/>
            <a:ext cx="5058841" cy="245640"/>
          </a:xfrm>
          <a:prstGeom prst="rect">
            <a:avLst/>
          </a:prstGeom>
          <a:noFill/>
        </p:spPr>
        <p:txBody>
          <a:bodyPr wrap="square" lIns="7200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ru-RU" sz="1600" dirty="0">
                <a:solidFill>
                  <a:schemeClr val="tx2"/>
                </a:solidFill>
              </a:rPr>
              <a:t>раздела</a:t>
            </a:r>
          </a:p>
        </p:txBody>
      </p:sp>
      <p:sp>
        <p:nvSpPr>
          <p:cNvPr id="100" name="Number10"/>
          <p:cNvSpPr txBox="1"/>
          <p:nvPr userDrawn="1"/>
        </p:nvSpPr>
        <p:spPr>
          <a:xfrm>
            <a:off x="11468951" y="5116177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01" name="ContentsNumber9"/>
          <p:cNvSpPr txBox="1"/>
          <p:nvPr userDrawn="1"/>
        </p:nvSpPr>
        <p:spPr>
          <a:xfrm>
            <a:off x="6307504" y="3723899"/>
            <a:ext cx="383530" cy="539942"/>
          </a:xfrm>
          <a:prstGeom prst="rect">
            <a:avLst/>
          </a:prstGeom>
          <a:noFill/>
        </p:spPr>
        <p:txBody>
          <a:bodyPr wrap="square" lIns="72000" tIns="108000" rIns="0" bIns="0" rtlCol="0" anchor="b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9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102" name="line9"/>
          <p:cNvCxnSpPr/>
          <p:nvPr userDrawn="1"/>
        </p:nvCxnSpPr>
        <p:spPr>
          <a:xfrm>
            <a:off x="6295931" y="4687749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ontentsTitle9"/>
          <p:cNvSpPr txBox="1"/>
          <p:nvPr userDrawn="1"/>
        </p:nvSpPr>
        <p:spPr>
          <a:xfrm>
            <a:off x="6295929" y="4441313"/>
            <a:ext cx="5058841" cy="245640"/>
          </a:xfrm>
          <a:prstGeom prst="rect">
            <a:avLst/>
          </a:prstGeom>
          <a:noFill/>
        </p:spPr>
        <p:txBody>
          <a:bodyPr wrap="square" lIns="7200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ru-RU" sz="1600" dirty="0">
                <a:solidFill>
                  <a:schemeClr val="tx2"/>
                </a:solidFill>
              </a:rPr>
              <a:t>раздела</a:t>
            </a:r>
          </a:p>
        </p:txBody>
      </p:sp>
      <p:sp>
        <p:nvSpPr>
          <p:cNvPr id="104" name="Number9"/>
          <p:cNvSpPr txBox="1"/>
          <p:nvPr userDrawn="1"/>
        </p:nvSpPr>
        <p:spPr>
          <a:xfrm>
            <a:off x="11468951" y="4282802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05" name="ContentsNumber3"/>
          <p:cNvSpPr txBox="1"/>
          <p:nvPr userDrawn="1"/>
        </p:nvSpPr>
        <p:spPr>
          <a:xfrm>
            <a:off x="346536" y="2890520"/>
            <a:ext cx="383530" cy="539942"/>
          </a:xfrm>
          <a:prstGeom prst="rect">
            <a:avLst/>
          </a:prstGeom>
          <a:noFill/>
        </p:spPr>
        <p:txBody>
          <a:bodyPr wrap="square" lIns="72000" tIns="108000" rIns="0" bIns="0" rtlCol="0" anchor="b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106" name="line3"/>
          <p:cNvCxnSpPr/>
          <p:nvPr userDrawn="1"/>
        </p:nvCxnSpPr>
        <p:spPr>
          <a:xfrm>
            <a:off x="334963" y="3854370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ontentsTitle3"/>
          <p:cNvSpPr txBox="1"/>
          <p:nvPr userDrawn="1"/>
        </p:nvSpPr>
        <p:spPr>
          <a:xfrm>
            <a:off x="334961" y="3607934"/>
            <a:ext cx="5058841" cy="245640"/>
          </a:xfrm>
          <a:prstGeom prst="rect">
            <a:avLst/>
          </a:prstGeom>
          <a:noFill/>
        </p:spPr>
        <p:txBody>
          <a:bodyPr wrap="square" lIns="7200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ru-RU" sz="1600" dirty="0">
                <a:solidFill>
                  <a:schemeClr val="tx2"/>
                </a:solidFill>
              </a:rPr>
              <a:t>раздела</a:t>
            </a:r>
          </a:p>
        </p:txBody>
      </p:sp>
      <p:sp>
        <p:nvSpPr>
          <p:cNvPr id="108" name="Number3"/>
          <p:cNvSpPr txBox="1"/>
          <p:nvPr userDrawn="1"/>
        </p:nvSpPr>
        <p:spPr>
          <a:xfrm>
            <a:off x="5507983" y="3449423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09" name="ContentsNumber2"/>
          <p:cNvSpPr txBox="1"/>
          <p:nvPr userDrawn="1"/>
        </p:nvSpPr>
        <p:spPr>
          <a:xfrm>
            <a:off x="346536" y="2045569"/>
            <a:ext cx="383530" cy="539942"/>
          </a:xfrm>
          <a:prstGeom prst="rect">
            <a:avLst/>
          </a:prstGeom>
          <a:noFill/>
        </p:spPr>
        <p:txBody>
          <a:bodyPr wrap="square" lIns="72000" tIns="108000" rIns="0" bIns="0" rtlCol="0" anchor="b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110" name="line2"/>
          <p:cNvCxnSpPr/>
          <p:nvPr userDrawn="1"/>
        </p:nvCxnSpPr>
        <p:spPr>
          <a:xfrm>
            <a:off x="334963" y="3009419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ontentsTitle2"/>
          <p:cNvSpPr txBox="1"/>
          <p:nvPr userDrawn="1"/>
        </p:nvSpPr>
        <p:spPr>
          <a:xfrm>
            <a:off x="334961" y="2762983"/>
            <a:ext cx="5058841" cy="245640"/>
          </a:xfrm>
          <a:prstGeom prst="rect">
            <a:avLst/>
          </a:prstGeom>
          <a:noFill/>
        </p:spPr>
        <p:txBody>
          <a:bodyPr wrap="square" lIns="7200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ru-RU" sz="1600" dirty="0">
                <a:solidFill>
                  <a:schemeClr val="tx2"/>
                </a:solidFill>
              </a:rPr>
              <a:t>раздела</a:t>
            </a:r>
          </a:p>
        </p:txBody>
      </p:sp>
      <p:sp>
        <p:nvSpPr>
          <p:cNvPr id="112" name="Number2"/>
          <p:cNvSpPr txBox="1"/>
          <p:nvPr userDrawn="1"/>
        </p:nvSpPr>
        <p:spPr>
          <a:xfrm>
            <a:off x="5507983" y="2604472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13" name="ContentsNumber1"/>
          <p:cNvSpPr txBox="1"/>
          <p:nvPr userDrawn="1"/>
        </p:nvSpPr>
        <p:spPr>
          <a:xfrm>
            <a:off x="346536" y="1212190"/>
            <a:ext cx="383530" cy="539942"/>
          </a:xfrm>
          <a:prstGeom prst="rect">
            <a:avLst/>
          </a:prstGeom>
          <a:noFill/>
        </p:spPr>
        <p:txBody>
          <a:bodyPr wrap="square" lIns="72000" tIns="108000" rIns="0" bIns="0" rtlCol="0" anchor="b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4" name="line1"/>
          <p:cNvCxnSpPr/>
          <p:nvPr userDrawn="1"/>
        </p:nvCxnSpPr>
        <p:spPr>
          <a:xfrm>
            <a:off x="334963" y="2176040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ontentsTitle1"/>
          <p:cNvSpPr txBox="1"/>
          <p:nvPr userDrawn="1"/>
        </p:nvSpPr>
        <p:spPr>
          <a:xfrm>
            <a:off x="334961" y="1929604"/>
            <a:ext cx="5058841" cy="245640"/>
          </a:xfrm>
          <a:prstGeom prst="rect">
            <a:avLst/>
          </a:prstGeom>
          <a:noFill/>
        </p:spPr>
        <p:txBody>
          <a:bodyPr wrap="square" lIns="7200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ru-RU" sz="1600" dirty="0">
                <a:solidFill>
                  <a:schemeClr val="tx2"/>
                </a:solidFill>
              </a:rPr>
              <a:t>раздела</a:t>
            </a:r>
          </a:p>
        </p:txBody>
      </p:sp>
      <p:sp>
        <p:nvSpPr>
          <p:cNvPr id="116" name="Number1"/>
          <p:cNvSpPr txBox="1"/>
          <p:nvPr userDrawn="1"/>
        </p:nvSpPr>
        <p:spPr>
          <a:xfrm>
            <a:off x="5507983" y="1771093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17" name="ContentsNumber5"/>
          <p:cNvSpPr txBox="1"/>
          <p:nvPr userDrawn="1"/>
        </p:nvSpPr>
        <p:spPr>
          <a:xfrm>
            <a:off x="346536" y="4557274"/>
            <a:ext cx="383530" cy="539942"/>
          </a:xfrm>
          <a:prstGeom prst="rect">
            <a:avLst/>
          </a:prstGeom>
          <a:noFill/>
        </p:spPr>
        <p:txBody>
          <a:bodyPr wrap="square" lIns="72000" tIns="108000" rIns="0" bIns="0" rtlCol="0" anchor="b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5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118" name="line5"/>
          <p:cNvCxnSpPr/>
          <p:nvPr userDrawn="1"/>
        </p:nvCxnSpPr>
        <p:spPr>
          <a:xfrm>
            <a:off x="334963" y="5521124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ContentsTitle5"/>
          <p:cNvSpPr txBox="1"/>
          <p:nvPr userDrawn="1"/>
        </p:nvSpPr>
        <p:spPr>
          <a:xfrm>
            <a:off x="334961" y="5274688"/>
            <a:ext cx="5058841" cy="245640"/>
          </a:xfrm>
          <a:prstGeom prst="rect">
            <a:avLst/>
          </a:prstGeom>
          <a:noFill/>
        </p:spPr>
        <p:txBody>
          <a:bodyPr wrap="square" lIns="7200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ru-RU" sz="1600" dirty="0">
                <a:solidFill>
                  <a:schemeClr val="tx2"/>
                </a:solidFill>
              </a:rPr>
              <a:t>раздела</a:t>
            </a:r>
          </a:p>
        </p:txBody>
      </p:sp>
      <p:sp>
        <p:nvSpPr>
          <p:cNvPr id="120" name="Number5"/>
          <p:cNvSpPr txBox="1"/>
          <p:nvPr userDrawn="1"/>
        </p:nvSpPr>
        <p:spPr>
          <a:xfrm>
            <a:off x="5507983" y="5116177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21" name="ContentsNumber4"/>
          <p:cNvSpPr txBox="1"/>
          <p:nvPr userDrawn="1"/>
        </p:nvSpPr>
        <p:spPr>
          <a:xfrm>
            <a:off x="346536" y="3723899"/>
            <a:ext cx="383530" cy="539942"/>
          </a:xfrm>
          <a:prstGeom prst="rect">
            <a:avLst/>
          </a:prstGeom>
          <a:noFill/>
        </p:spPr>
        <p:txBody>
          <a:bodyPr wrap="square" lIns="72000" tIns="108000" rIns="0" bIns="0" rtlCol="0" anchor="b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122" name="line4"/>
          <p:cNvCxnSpPr/>
          <p:nvPr userDrawn="1"/>
        </p:nvCxnSpPr>
        <p:spPr>
          <a:xfrm>
            <a:off x="334963" y="4687749"/>
            <a:ext cx="55797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ContentsTitle4"/>
          <p:cNvSpPr txBox="1"/>
          <p:nvPr userDrawn="1"/>
        </p:nvSpPr>
        <p:spPr>
          <a:xfrm>
            <a:off x="334961" y="4441313"/>
            <a:ext cx="5058841" cy="245640"/>
          </a:xfrm>
          <a:prstGeom prst="rect">
            <a:avLst/>
          </a:prstGeom>
          <a:noFill/>
        </p:spPr>
        <p:txBody>
          <a:bodyPr wrap="square" lIns="72000" tIns="0" rIns="0" bIns="36000" rtlCol="0" anchor="b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sz="1600" dirty="0">
                <a:solidFill>
                  <a:schemeClr val="tx2"/>
                </a:solidFill>
              </a:rPr>
              <a:t>Название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ru-RU" sz="1600" dirty="0">
                <a:solidFill>
                  <a:schemeClr val="tx2"/>
                </a:solidFill>
              </a:rPr>
              <a:t>раздела</a:t>
            </a:r>
          </a:p>
        </p:txBody>
      </p:sp>
      <p:sp>
        <p:nvSpPr>
          <p:cNvPr id="124" name="Number4"/>
          <p:cNvSpPr txBox="1"/>
          <p:nvPr userDrawn="1"/>
        </p:nvSpPr>
        <p:spPr>
          <a:xfrm>
            <a:off x="5507983" y="4282802"/>
            <a:ext cx="383530" cy="355276"/>
          </a:xfrm>
          <a:prstGeom prst="rect">
            <a:avLst/>
          </a:prstGeom>
          <a:noFill/>
        </p:spPr>
        <p:txBody>
          <a:bodyPr wrap="square" lIns="0" tIns="108000" rIns="0" bIns="0" rtlCol="0" anchor="b">
            <a:spAutoFit/>
          </a:bodyPr>
          <a:lstStyle/>
          <a:p>
            <a:pPr algn="r"/>
            <a:r>
              <a:rPr lang="ru-RU" sz="1600" dirty="0">
                <a:solidFill>
                  <a:schemeClr val="accent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40469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Чист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268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ижний колонтитул 6"/>
          <p:cNvSpPr>
            <a:spLocks noGrp="1"/>
          </p:cNvSpPr>
          <p:nvPr>
            <p:ph type="ftr" sz="quarter" idx="13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025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ижний колонтитул 6"/>
          <p:cNvSpPr>
            <a:spLocks noGrp="1"/>
          </p:cNvSpPr>
          <p:nvPr>
            <p:ph type="ftr" sz="quarter" idx="14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537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2"/>
          </p:nvPr>
        </p:nvSpPr>
        <p:spPr>
          <a:xfrm>
            <a:off x="334963" y="1401763"/>
            <a:ext cx="11522075" cy="411980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8906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34963" y="1401762"/>
            <a:ext cx="11522075" cy="411980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826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по вертика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34963" y="1401763"/>
            <a:ext cx="11522075" cy="282416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>
          <a:xfrm>
            <a:off x="334964" y="4591050"/>
            <a:ext cx="11522074" cy="930519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0025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4962" y="5114961"/>
            <a:ext cx="10648347" cy="9429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lnSpc>
                <a:spcPct val="90000"/>
              </a:lnSpc>
              <a:defRPr sz="32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ru-RU" dirty="0"/>
              <a:t>Введите название презентации</a:t>
            </a:r>
            <a:endParaRPr lang="en-GB" dirty="0"/>
          </a:p>
        </p:txBody>
      </p:sp>
      <p:sp>
        <p:nvSpPr>
          <p:cNvPr id="7" name="Текст 2"/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057908"/>
            <a:ext cx="10648950" cy="414337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Автор</a:t>
            </a:r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334963" y="333375"/>
            <a:ext cx="843756" cy="866784"/>
            <a:chOff x="3827463" y="1098550"/>
            <a:chExt cx="4537075" cy="4660901"/>
          </a:xfrm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5513388" y="3165475"/>
              <a:ext cx="790575" cy="1876425"/>
            </a:xfrm>
            <a:custGeom>
              <a:avLst/>
              <a:gdLst>
                <a:gd name="T0" fmla="*/ 2217 w 2991"/>
                <a:gd name="T1" fmla="*/ 3635 h 7091"/>
                <a:gd name="T2" fmla="*/ 2216 w 2991"/>
                <a:gd name="T3" fmla="*/ 4142 h 7091"/>
                <a:gd name="T4" fmla="*/ 2187 w 2991"/>
                <a:gd name="T5" fmla="*/ 5101 h 7091"/>
                <a:gd name="T6" fmla="*/ 2134 w 2991"/>
                <a:gd name="T7" fmla="*/ 5548 h 7091"/>
                <a:gd name="T8" fmla="*/ 2046 w 2991"/>
                <a:gd name="T9" fmla="*/ 5855 h 7091"/>
                <a:gd name="T10" fmla="*/ 1903 w 2991"/>
                <a:gd name="T11" fmla="*/ 6089 h 7091"/>
                <a:gd name="T12" fmla="*/ 1678 w 2991"/>
                <a:gd name="T13" fmla="*/ 6251 h 7091"/>
                <a:gd name="T14" fmla="*/ 1421 w 2991"/>
                <a:gd name="T15" fmla="*/ 6306 h 7091"/>
                <a:gd name="T16" fmla="*/ 1208 w 2991"/>
                <a:gd name="T17" fmla="*/ 6274 h 7091"/>
                <a:gd name="T18" fmla="*/ 1042 w 2991"/>
                <a:gd name="T19" fmla="*/ 6156 h 7091"/>
                <a:gd name="T20" fmla="*/ 913 w 2991"/>
                <a:gd name="T21" fmla="*/ 5919 h 7091"/>
                <a:gd name="T22" fmla="*/ 835 w 2991"/>
                <a:gd name="T23" fmla="*/ 5526 h 7091"/>
                <a:gd name="T24" fmla="*/ 797 w 2991"/>
                <a:gd name="T25" fmla="*/ 4913 h 7091"/>
                <a:gd name="T26" fmla="*/ 789 w 2991"/>
                <a:gd name="T27" fmla="*/ 3071 h 7091"/>
                <a:gd name="T28" fmla="*/ 819 w 2991"/>
                <a:gd name="T29" fmla="*/ 2174 h 7091"/>
                <a:gd name="T30" fmla="*/ 881 w 2991"/>
                <a:gd name="T31" fmla="*/ 1694 h 7091"/>
                <a:gd name="T32" fmla="*/ 990 w 2991"/>
                <a:gd name="T33" fmla="*/ 1355 h 7091"/>
                <a:gd name="T34" fmla="*/ 1172 w 2991"/>
                <a:gd name="T35" fmla="*/ 1087 h 7091"/>
                <a:gd name="T36" fmla="*/ 1432 w 2991"/>
                <a:gd name="T37" fmla="*/ 905 h 7091"/>
                <a:gd name="T38" fmla="*/ 1716 w 2991"/>
                <a:gd name="T39" fmla="*/ 829 h 7091"/>
                <a:gd name="T40" fmla="*/ 1832 w 2991"/>
                <a:gd name="T41" fmla="*/ 843 h 7091"/>
                <a:gd name="T42" fmla="*/ 1930 w 2991"/>
                <a:gd name="T43" fmla="*/ 893 h 7091"/>
                <a:gd name="T44" fmla="*/ 2042 w 2991"/>
                <a:gd name="T45" fmla="*/ 1030 h 7091"/>
                <a:gd name="T46" fmla="*/ 2141 w 2991"/>
                <a:gd name="T47" fmla="*/ 1348 h 7091"/>
                <a:gd name="T48" fmla="*/ 2195 w 2991"/>
                <a:gd name="T49" fmla="*/ 1866 h 7091"/>
                <a:gd name="T50" fmla="*/ 2219 w 2991"/>
                <a:gd name="T51" fmla="*/ 3131 h 7091"/>
                <a:gd name="T52" fmla="*/ 2705 w 2991"/>
                <a:gd name="T53" fmla="*/ 6204 h 7091"/>
                <a:gd name="T54" fmla="*/ 2854 w 2991"/>
                <a:gd name="T55" fmla="*/ 5809 h 7091"/>
                <a:gd name="T56" fmla="*/ 2941 w 2991"/>
                <a:gd name="T57" fmla="*/ 5277 h 7091"/>
                <a:gd name="T58" fmla="*/ 2982 w 2991"/>
                <a:gd name="T59" fmla="*/ 4537 h 7091"/>
                <a:gd name="T60" fmla="*/ 2991 w 2991"/>
                <a:gd name="T61" fmla="*/ 3149 h 7091"/>
                <a:gd name="T62" fmla="*/ 2980 w 2991"/>
                <a:gd name="T63" fmla="*/ 1842 h 7091"/>
                <a:gd name="T64" fmla="*/ 2926 w 2991"/>
                <a:gd name="T65" fmla="*/ 1043 h 7091"/>
                <a:gd name="T66" fmla="*/ 2800 w 2991"/>
                <a:gd name="T67" fmla="*/ 537 h 7091"/>
                <a:gd name="T68" fmla="*/ 2579 w 2991"/>
                <a:gd name="T69" fmla="*/ 223 h 7091"/>
                <a:gd name="T70" fmla="*/ 2320 w 2991"/>
                <a:gd name="T71" fmla="*/ 60 h 7091"/>
                <a:gd name="T72" fmla="*/ 2029 w 2991"/>
                <a:gd name="T73" fmla="*/ 0 h 7091"/>
                <a:gd name="T74" fmla="*/ 1781 w 2991"/>
                <a:gd name="T75" fmla="*/ 18 h 7091"/>
                <a:gd name="T76" fmla="*/ 1522 w 2991"/>
                <a:gd name="T77" fmla="*/ 88 h 7091"/>
                <a:gd name="T78" fmla="*/ 706 w 2991"/>
                <a:gd name="T79" fmla="*/ 589 h 7091"/>
                <a:gd name="T80" fmla="*/ 219 w 2991"/>
                <a:gd name="T81" fmla="*/ 1314 h 7091"/>
                <a:gd name="T82" fmla="*/ 32 w 2991"/>
                <a:gd name="T83" fmla="*/ 1972 h 7091"/>
                <a:gd name="T84" fmla="*/ 1 w 2991"/>
                <a:gd name="T85" fmla="*/ 2349 h 7091"/>
                <a:gd name="T86" fmla="*/ 0 w 2991"/>
                <a:gd name="T87" fmla="*/ 3286 h 7091"/>
                <a:gd name="T88" fmla="*/ 0 w 2991"/>
                <a:gd name="T89" fmla="*/ 4307 h 7091"/>
                <a:gd name="T90" fmla="*/ 31 w 2991"/>
                <a:gd name="T91" fmla="*/ 5446 h 7091"/>
                <a:gd name="T92" fmla="*/ 117 w 2991"/>
                <a:gd name="T93" fmla="*/ 6106 h 7091"/>
                <a:gd name="T94" fmla="*/ 286 w 2991"/>
                <a:gd name="T95" fmla="*/ 6541 h 7091"/>
                <a:gd name="T96" fmla="*/ 525 w 2991"/>
                <a:gd name="T97" fmla="*/ 6820 h 7091"/>
                <a:gd name="T98" fmla="*/ 752 w 2991"/>
                <a:gd name="T99" fmla="*/ 6976 h 7091"/>
                <a:gd name="T100" fmla="*/ 1009 w 2991"/>
                <a:gd name="T101" fmla="*/ 7066 h 7091"/>
                <a:gd name="T102" fmla="*/ 1299 w 2991"/>
                <a:gd name="T103" fmla="*/ 7091 h 7091"/>
                <a:gd name="T104" fmla="*/ 1618 w 2991"/>
                <a:gd name="T105" fmla="*/ 7054 h 7091"/>
                <a:gd name="T106" fmla="*/ 1914 w 2991"/>
                <a:gd name="T107" fmla="*/ 6961 h 7091"/>
                <a:gd name="T108" fmla="*/ 2179 w 2991"/>
                <a:gd name="T109" fmla="*/ 6814 h 7091"/>
                <a:gd name="T110" fmla="*/ 2414 w 2991"/>
                <a:gd name="T111" fmla="*/ 6610 h 7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91" h="7091">
                  <a:moveTo>
                    <a:pt x="2219" y="3261"/>
                  </a:moveTo>
                  <a:lnTo>
                    <a:pt x="2219" y="3277"/>
                  </a:lnTo>
                  <a:lnTo>
                    <a:pt x="2217" y="3309"/>
                  </a:lnTo>
                  <a:lnTo>
                    <a:pt x="2217" y="3356"/>
                  </a:lnTo>
                  <a:lnTo>
                    <a:pt x="2217" y="3414"/>
                  </a:lnTo>
                  <a:lnTo>
                    <a:pt x="2217" y="3482"/>
                  </a:lnTo>
                  <a:lnTo>
                    <a:pt x="2217" y="3556"/>
                  </a:lnTo>
                  <a:lnTo>
                    <a:pt x="2217" y="3635"/>
                  </a:lnTo>
                  <a:lnTo>
                    <a:pt x="2217" y="3717"/>
                  </a:lnTo>
                  <a:lnTo>
                    <a:pt x="2217" y="3797"/>
                  </a:lnTo>
                  <a:lnTo>
                    <a:pt x="2216" y="3875"/>
                  </a:lnTo>
                  <a:lnTo>
                    <a:pt x="2216" y="3949"/>
                  </a:lnTo>
                  <a:lnTo>
                    <a:pt x="2216" y="4014"/>
                  </a:lnTo>
                  <a:lnTo>
                    <a:pt x="2216" y="4070"/>
                  </a:lnTo>
                  <a:lnTo>
                    <a:pt x="2216" y="4113"/>
                  </a:lnTo>
                  <a:lnTo>
                    <a:pt x="2216" y="4142"/>
                  </a:lnTo>
                  <a:lnTo>
                    <a:pt x="2216" y="4154"/>
                  </a:lnTo>
                  <a:lnTo>
                    <a:pt x="2214" y="4360"/>
                  </a:lnTo>
                  <a:lnTo>
                    <a:pt x="2210" y="4550"/>
                  </a:lnTo>
                  <a:lnTo>
                    <a:pt x="2205" y="4725"/>
                  </a:lnTo>
                  <a:lnTo>
                    <a:pt x="2199" y="4886"/>
                  </a:lnTo>
                  <a:lnTo>
                    <a:pt x="2195" y="4961"/>
                  </a:lnTo>
                  <a:lnTo>
                    <a:pt x="2191" y="5032"/>
                  </a:lnTo>
                  <a:lnTo>
                    <a:pt x="2187" y="5101"/>
                  </a:lnTo>
                  <a:lnTo>
                    <a:pt x="2181" y="5167"/>
                  </a:lnTo>
                  <a:lnTo>
                    <a:pt x="2176" y="5229"/>
                  </a:lnTo>
                  <a:lnTo>
                    <a:pt x="2170" y="5289"/>
                  </a:lnTo>
                  <a:lnTo>
                    <a:pt x="2163" y="5345"/>
                  </a:lnTo>
                  <a:lnTo>
                    <a:pt x="2157" y="5400"/>
                  </a:lnTo>
                  <a:lnTo>
                    <a:pt x="2150" y="5452"/>
                  </a:lnTo>
                  <a:lnTo>
                    <a:pt x="2141" y="5501"/>
                  </a:lnTo>
                  <a:lnTo>
                    <a:pt x="2134" y="5548"/>
                  </a:lnTo>
                  <a:lnTo>
                    <a:pt x="2125" y="5593"/>
                  </a:lnTo>
                  <a:lnTo>
                    <a:pt x="2115" y="5636"/>
                  </a:lnTo>
                  <a:lnTo>
                    <a:pt x="2105" y="5676"/>
                  </a:lnTo>
                  <a:lnTo>
                    <a:pt x="2095" y="5715"/>
                  </a:lnTo>
                  <a:lnTo>
                    <a:pt x="2083" y="5752"/>
                  </a:lnTo>
                  <a:lnTo>
                    <a:pt x="2072" y="5788"/>
                  </a:lnTo>
                  <a:lnTo>
                    <a:pt x="2059" y="5822"/>
                  </a:lnTo>
                  <a:lnTo>
                    <a:pt x="2046" y="5855"/>
                  </a:lnTo>
                  <a:lnTo>
                    <a:pt x="2032" y="5886"/>
                  </a:lnTo>
                  <a:lnTo>
                    <a:pt x="2018" y="5916"/>
                  </a:lnTo>
                  <a:lnTo>
                    <a:pt x="2003" y="5945"/>
                  </a:lnTo>
                  <a:lnTo>
                    <a:pt x="1987" y="5974"/>
                  </a:lnTo>
                  <a:lnTo>
                    <a:pt x="1971" y="6000"/>
                  </a:lnTo>
                  <a:lnTo>
                    <a:pt x="1949" y="6032"/>
                  </a:lnTo>
                  <a:lnTo>
                    <a:pt x="1927" y="6062"/>
                  </a:lnTo>
                  <a:lnTo>
                    <a:pt x="1903" y="6089"/>
                  </a:lnTo>
                  <a:lnTo>
                    <a:pt x="1879" y="6116"/>
                  </a:lnTo>
                  <a:lnTo>
                    <a:pt x="1854" y="6140"/>
                  </a:lnTo>
                  <a:lnTo>
                    <a:pt x="1827" y="6163"/>
                  </a:lnTo>
                  <a:lnTo>
                    <a:pt x="1800" y="6184"/>
                  </a:lnTo>
                  <a:lnTo>
                    <a:pt x="1771" y="6204"/>
                  </a:lnTo>
                  <a:lnTo>
                    <a:pt x="1740" y="6221"/>
                  </a:lnTo>
                  <a:lnTo>
                    <a:pt x="1710" y="6237"/>
                  </a:lnTo>
                  <a:lnTo>
                    <a:pt x="1678" y="6251"/>
                  </a:lnTo>
                  <a:lnTo>
                    <a:pt x="1645" y="6264"/>
                  </a:lnTo>
                  <a:lnTo>
                    <a:pt x="1610" y="6275"/>
                  </a:lnTo>
                  <a:lnTo>
                    <a:pt x="1574" y="6285"/>
                  </a:lnTo>
                  <a:lnTo>
                    <a:pt x="1538" y="6293"/>
                  </a:lnTo>
                  <a:lnTo>
                    <a:pt x="1499" y="6299"/>
                  </a:lnTo>
                  <a:lnTo>
                    <a:pt x="1473" y="6302"/>
                  </a:lnTo>
                  <a:lnTo>
                    <a:pt x="1447" y="6305"/>
                  </a:lnTo>
                  <a:lnTo>
                    <a:pt x="1421" y="6306"/>
                  </a:lnTo>
                  <a:lnTo>
                    <a:pt x="1397" y="6306"/>
                  </a:lnTo>
                  <a:lnTo>
                    <a:pt x="1367" y="6306"/>
                  </a:lnTo>
                  <a:lnTo>
                    <a:pt x="1338" y="6304"/>
                  </a:lnTo>
                  <a:lnTo>
                    <a:pt x="1311" y="6301"/>
                  </a:lnTo>
                  <a:lnTo>
                    <a:pt x="1284" y="6296"/>
                  </a:lnTo>
                  <a:lnTo>
                    <a:pt x="1258" y="6290"/>
                  </a:lnTo>
                  <a:lnTo>
                    <a:pt x="1233" y="6282"/>
                  </a:lnTo>
                  <a:lnTo>
                    <a:pt x="1208" y="6274"/>
                  </a:lnTo>
                  <a:lnTo>
                    <a:pt x="1185" y="6263"/>
                  </a:lnTo>
                  <a:lnTo>
                    <a:pt x="1162" y="6252"/>
                  </a:lnTo>
                  <a:lnTo>
                    <a:pt x="1140" y="6240"/>
                  </a:lnTo>
                  <a:lnTo>
                    <a:pt x="1119" y="6226"/>
                  </a:lnTo>
                  <a:lnTo>
                    <a:pt x="1098" y="6210"/>
                  </a:lnTo>
                  <a:lnTo>
                    <a:pt x="1078" y="6194"/>
                  </a:lnTo>
                  <a:lnTo>
                    <a:pt x="1060" y="6176"/>
                  </a:lnTo>
                  <a:lnTo>
                    <a:pt x="1042" y="6156"/>
                  </a:lnTo>
                  <a:lnTo>
                    <a:pt x="1025" y="6136"/>
                  </a:lnTo>
                  <a:lnTo>
                    <a:pt x="1007" y="6110"/>
                  </a:lnTo>
                  <a:lnTo>
                    <a:pt x="988" y="6083"/>
                  </a:lnTo>
                  <a:lnTo>
                    <a:pt x="971" y="6054"/>
                  </a:lnTo>
                  <a:lnTo>
                    <a:pt x="956" y="6023"/>
                  </a:lnTo>
                  <a:lnTo>
                    <a:pt x="941" y="5990"/>
                  </a:lnTo>
                  <a:lnTo>
                    <a:pt x="926" y="5955"/>
                  </a:lnTo>
                  <a:lnTo>
                    <a:pt x="913" y="5919"/>
                  </a:lnTo>
                  <a:lnTo>
                    <a:pt x="901" y="5879"/>
                  </a:lnTo>
                  <a:lnTo>
                    <a:pt x="889" y="5837"/>
                  </a:lnTo>
                  <a:lnTo>
                    <a:pt x="879" y="5792"/>
                  </a:lnTo>
                  <a:lnTo>
                    <a:pt x="869" y="5745"/>
                  </a:lnTo>
                  <a:lnTo>
                    <a:pt x="859" y="5695"/>
                  </a:lnTo>
                  <a:lnTo>
                    <a:pt x="850" y="5642"/>
                  </a:lnTo>
                  <a:lnTo>
                    <a:pt x="843" y="5585"/>
                  </a:lnTo>
                  <a:lnTo>
                    <a:pt x="835" y="5526"/>
                  </a:lnTo>
                  <a:lnTo>
                    <a:pt x="828" y="5463"/>
                  </a:lnTo>
                  <a:lnTo>
                    <a:pt x="823" y="5396"/>
                  </a:lnTo>
                  <a:lnTo>
                    <a:pt x="817" y="5326"/>
                  </a:lnTo>
                  <a:lnTo>
                    <a:pt x="812" y="5251"/>
                  </a:lnTo>
                  <a:lnTo>
                    <a:pt x="807" y="5173"/>
                  </a:lnTo>
                  <a:lnTo>
                    <a:pt x="804" y="5091"/>
                  </a:lnTo>
                  <a:lnTo>
                    <a:pt x="801" y="5005"/>
                  </a:lnTo>
                  <a:lnTo>
                    <a:pt x="797" y="4913"/>
                  </a:lnTo>
                  <a:lnTo>
                    <a:pt x="795" y="4819"/>
                  </a:lnTo>
                  <a:lnTo>
                    <a:pt x="791" y="4613"/>
                  </a:lnTo>
                  <a:lnTo>
                    <a:pt x="789" y="4388"/>
                  </a:lnTo>
                  <a:lnTo>
                    <a:pt x="786" y="4143"/>
                  </a:lnTo>
                  <a:lnTo>
                    <a:pt x="786" y="3875"/>
                  </a:lnTo>
                  <a:lnTo>
                    <a:pt x="786" y="3549"/>
                  </a:lnTo>
                  <a:lnTo>
                    <a:pt x="788" y="3300"/>
                  </a:lnTo>
                  <a:lnTo>
                    <a:pt x="789" y="3071"/>
                  </a:lnTo>
                  <a:lnTo>
                    <a:pt x="792" y="2860"/>
                  </a:lnTo>
                  <a:lnTo>
                    <a:pt x="796" y="2665"/>
                  </a:lnTo>
                  <a:lnTo>
                    <a:pt x="799" y="2574"/>
                  </a:lnTo>
                  <a:lnTo>
                    <a:pt x="802" y="2487"/>
                  </a:lnTo>
                  <a:lnTo>
                    <a:pt x="805" y="2403"/>
                  </a:lnTo>
                  <a:lnTo>
                    <a:pt x="810" y="2324"/>
                  </a:lnTo>
                  <a:lnTo>
                    <a:pt x="814" y="2247"/>
                  </a:lnTo>
                  <a:lnTo>
                    <a:pt x="819" y="2174"/>
                  </a:lnTo>
                  <a:lnTo>
                    <a:pt x="825" y="2105"/>
                  </a:lnTo>
                  <a:lnTo>
                    <a:pt x="830" y="2038"/>
                  </a:lnTo>
                  <a:lnTo>
                    <a:pt x="837" y="1974"/>
                  </a:lnTo>
                  <a:lnTo>
                    <a:pt x="845" y="1912"/>
                  </a:lnTo>
                  <a:lnTo>
                    <a:pt x="853" y="1855"/>
                  </a:lnTo>
                  <a:lnTo>
                    <a:pt x="861" y="1799"/>
                  </a:lnTo>
                  <a:lnTo>
                    <a:pt x="871" y="1746"/>
                  </a:lnTo>
                  <a:lnTo>
                    <a:pt x="881" y="1694"/>
                  </a:lnTo>
                  <a:lnTo>
                    <a:pt x="892" y="1646"/>
                  </a:lnTo>
                  <a:lnTo>
                    <a:pt x="903" y="1599"/>
                  </a:lnTo>
                  <a:lnTo>
                    <a:pt x="915" y="1554"/>
                  </a:lnTo>
                  <a:lnTo>
                    <a:pt x="929" y="1511"/>
                  </a:lnTo>
                  <a:lnTo>
                    <a:pt x="943" y="1470"/>
                  </a:lnTo>
                  <a:lnTo>
                    <a:pt x="957" y="1430"/>
                  </a:lnTo>
                  <a:lnTo>
                    <a:pt x="974" y="1391"/>
                  </a:lnTo>
                  <a:lnTo>
                    <a:pt x="990" y="1355"/>
                  </a:lnTo>
                  <a:lnTo>
                    <a:pt x="1008" y="1319"/>
                  </a:lnTo>
                  <a:lnTo>
                    <a:pt x="1025" y="1283"/>
                  </a:lnTo>
                  <a:lnTo>
                    <a:pt x="1047" y="1248"/>
                  </a:lnTo>
                  <a:lnTo>
                    <a:pt x="1070" y="1213"/>
                  </a:lnTo>
                  <a:lnTo>
                    <a:pt x="1094" y="1180"/>
                  </a:lnTo>
                  <a:lnTo>
                    <a:pt x="1118" y="1148"/>
                  </a:lnTo>
                  <a:lnTo>
                    <a:pt x="1144" y="1117"/>
                  </a:lnTo>
                  <a:lnTo>
                    <a:pt x="1172" y="1087"/>
                  </a:lnTo>
                  <a:lnTo>
                    <a:pt x="1201" y="1060"/>
                  </a:lnTo>
                  <a:lnTo>
                    <a:pt x="1230" y="1034"/>
                  </a:lnTo>
                  <a:lnTo>
                    <a:pt x="1261" y="1008"/>
                  </a:lnTo>
                  <a:lnTo>
                    <a:pt x="1293" y="985"/>
                  </a:lnTo>
                  <a:lnTo>
                    <a:pt x="1326" y="962"/>
                  </a:lnTo>
                  <a:lnTo>
                    <a:pt x="1360" y="942"/>
                  </a:lnTo>
                  <a:lnTo>
                    <a:pt x="1396" y="922"/>
                  </a:lnTo>
                  <a:lnTo>
                    <a:pt x="1432" y="905"/>
                  </a:lnTo>
                  <a:lnTo>
                    <a:pt x="1471" y="888"/>
                  </a:lnTo>
                  <a:lnTo>
                    <a:pt x="1509" y="873"/>
                  </a:lnTo>
                  <a:lnTo>
                    <a:pt x="1547" y="860"/>
                  </a:lnTo>
                  <a:lnTo>
                    <a:pt x="1583" y="850"/>
                  </a:lnTo>
                  <a:lnTo>
                    <a:pt x="1618" y="841"/>
                  </a:lnTo>
                  <a:lnTo>
                    <a:pt x="1652" y="834"/>
                  </a:lnTo>
                  <a:lnTo>
                    <a:pt x="1684" y="831"/>
                  </a:lnTo>
                  <a:lnTo>
                    <a:pt x="1716" y="829"/>
                  </a:lnTo>
                  <a:lnTo>
                    <a:pt x="1732" y="829"/>
                  </a:lnTo>
                  <a:lnTo>
                    <a:pt x="1747" y="829"/>
                  </a:lnTo>
                  <a:lnTo>
                    <a:pt x="1762" y="830"/>
                  </a:lnTo>
                  <a:lnTo>
                    <a:pt x="1777" y="832"/>
                  </a:lnTo>
                  <a:lnTo>
                    <a:pt x="1791" y="833"/>
                  </a:lnTo>
                  <a:lnTo>
                    <a:pt x="1805" y="836"/>
                  </a:lnTo>
                  <a:lnTo>
                    <a:pt x="1819" y="840"/>
                  </a:lnTo>
                  <a:lnTo>
                    <a:pt x="1832" y="843"/>
                  </a:lnTo>
                  <a:lnTo>
                    <a:pt x="1845" y="847"/>
                  </a:lnTo>
                  <a:lnTo>
                    <a:pt x="1858" y="852"/>
                  </a:lnTo>
                  <a:lnTo>
                    <a:pt x="1872" y="857"/>
                  </a:lnTo>
                  <a:lnTo>
                    <a:pt x="1884" y="863"/>
                  </a:lnTo>
                  <a:lnTo>
                    <a:pt x="1896" y="869"/>
                  </a:lnTo>
                  <a:lnTo>
                    <a:pt x="1907" y="876"/>
                  </a:lnTo>
                  <a:lnTo>
                    <a:pt x="1919" y="884"/>
                  </a:lnTo>
                  <a:lnTo>
                    <a:pt x="1930" y="893"/>
                  </a:lnTo>
                  <a:lnTo>
                    <a:pt x="1941" y="900"/>
                  </a:lnTo>
                  <a:lnTo>
                    <a:pt x="1952" y="910"/>
                  </a:lnTo>
                  <a:lnTo>
                    <a:pt x="1962" y="919"/>
                  </a:lnTo>
                  <a:lnTo>
                    <a:pt x="1972" y="930"/>
                  </a:lnTo>
                  <a:lnTo>
                    <a:pt x="1992" y="952"/>
                  </a:lnTo>
                  <a:lnTo>
                    <a:pt x="2009" y="976"/>
                  </a:lnTo>
                  <a:lnTo>
                    <a:pt x="2027" y="1002"/>
                  </a:lnTo>
                  <a:lnTo>
                    <a:pt x="2042" y="1030"/>
                  </a:lnTo>
                  <a:lnTo>
                    <a:pt x="2058" y="1061"/>
                  </a:lnTo>
                  <a:lnTo>
                    <a:pt x="2072" y="1094"/>
                  </a:lnTo>
                  <a:lnTo>
                    <a:pt x="2086" y="1129"/>
                  </a:lnTo>
                  <a:lnTo>
                    <a:pt x="2098" y="1168"/>
                  </a:lnTo>
                  <a:lnTo>
                    <a:pt x="2111" y="1209"/>
                  </a:lnTo>
                  <a:lnTo>
                    <a:pt x="2122" y="1253"/>
                  </a:lnTo>
                  <a:lnTo>
                    <a:pt x="2133" y="1299"/>
                  </a:lnTo>
                  <a:lnTo>
                    <a:pt x="2141" y="1348"/>
                  </a:lnTo>
                  <a:lnTo>
                    <a:pt x="2150" y="1401"/>
                  </a:lnTo>
                  <a:lnTo>
                    <a:pt x="2159" y="1457"/>
                  </a:lnTo>
                  <a:lnTo>
                    <a:pt x="2167" y="1517"/>
                  </a:lnTo>
                  <a:lnTo>
                    <a:pt x="2173" y="1580"/>
                  </a:lnTo>
                  <a:lnTo>
                    <a:pt x="2180" y="1646"/>
                  </a:lnTo>
                  <a:lnTo>
                    <a:pt x="2185" y="1715"/>
                  </a:lnTo>
                  <a:lnTo>
                    <a:pt x="2191" y="1789"/>
                  </a:lnTo>
                  <a:lnTo>
                    <a:pt x="2195" y="1866"/>
                  </a:lnTo>
                  <a:lnTo>
                    <a:pt x="2200" y="1947"/>
                  </a:lnTo>
                  <a:lnTo>
                    <a:pt x="2203" y="2033"/>
                  </a:lnTo>
                  <a:lnTo>
                    <a:pt x="2206" y="2122"/>
                  </a:lnTo>
                  <a:lnTo>
                    <a:pt x="2209" y="2216"/>
                  </a:lnTo>
                  <a:lnTo>
                    <a:pt x="2213" y="2416"/>
                  </a:lnTo>
                  <a:lnTo>
                    <a:pt x="2216" y="2635"/>
                  </a:lnTo>
                  <a:lnTo>
                    <a:pt x="2217" y="2873"/>
                  </a:lnTo>
                  <a:lnTo>
                    <a:pt x="2219" y="3131"/>
                  </a:lnTo>
                  <a:lnTo>
                    <a:pt x="2219" y="3261"/>
                  </a:lnTo>
                  <a:close/>
                  <a:moveTo>
                    <a:pt x="2546" y="6454"/>
                  </a:moveTo>
                  <a:lnTo>
                    <a:pt x="2575" y="6413"/>
                  </a:lnTo>
                  <a:lnTo>
                    <a:pt x="2604" y="6373"/>
                  </a:lnTo>
                  <a:lnTo>
                    <a:pt x="2632" y="6332"/>
                  </a:lnTo>
                  <a:lnTo>
                    <a:pt x="2658" y="6290"/>
                  </a:lnTo>
                  <a:lnTo>
                    <a:pt x="2682" y="6248"/>
                  </a:lnTo>
                  <a:lnTo>
                    <a:pt x="2705" y="6204"/>
                  </a:lnTo>
                  <a:lnTo>
                    <a:pt x="2729" y="6160"/>
                  </a:lnTo>
                  <a:lnTo>
                    <a:pt x="2750" y="6115"/>
                  </a:lnTo>
                  <a:lnTo>
                    <a:pt x="2769" y="6067"/>
                  </a:lnTo>
                  <a:lnTo>
                    <a:pt x="2789" y="6019"/>
                  </a:lnTo>
                  <a:lnTo>
                    <a:pt x="2807" y="5969"/>
                  </a:lnTo>
                  <a:lnTo>
                    <a:pt x="2823" y="5918"/>
                  </a:lnTo>
                  <a:lnTo>
                    <a:pt x="2839" y="5865"/>
                  </a:lnTo>
                  <a:lnTo>
                    <a:pt x="2854" y="5809"/>
                  </a:lnTo>
                  <a:lnTo>
                    <a:pt x="2868" y="5751"/>
                  </a:lnTo>
                  <a:lnTo>
                    <a:pt x="2881" y="5692"/>
                  </a:lnTo>
                  <a:lnTo>
                    <a:pt x="2893" y="5629"/>
                  </a:lnTo>
                  <a:lnTo>
                    <a:pt x="2905" y="5564"/>
                  </a:lnTo>
                  <a:lnTo>
                    <a:pt x="2915" y="5497"/>
                  </a:lnTo>
                  <a:lnTo>
                    <a:pt x="2925" y="5427"/>
                  </a:lnTo>
                  <a:lnTo>
                    <a:pt x="2933" y="5354"/>
                  </a:lnTo>
                  <a:lnTo>
                    <a:pt x="2941" y="5277"/>
                  </a:lnTo>
                  <a:lnTo>
                    <a:pt x="2949" y="5198"/>
                  </a:lnTo>
                  <a:lnTo>
                    <a:pt x="2956" y="5115"/>
                  </a:lnTo>
                  <a:lnTo>
                    <a:pt x="2961" y="5028"/>
                  </a:lnTo>
                  <a:lnTo>
                    <a:pt x="2967" y="4938"/>
                  </a:lnTo>
                  <a:lnTo>
                    <a:pt x="2971" y="4844"/>
                  </a:lnTo>
                  <a:lnTo>
                    <a:pt x="2975" y="4746"/>
                  </a:lnTo>
                  <a:lnTo>
                    <a:pt x="2979" y="4644"/>
                  </a:lnTo>
                  <a:lnTo>
                    <a:pt x="2982" y="4537"/>
                  </a:lnTo>
                  <a:lnTo>
                    <a:pt x="2984" y="4427"/>
                  </a:lnTo>
                  <a:lnTo>
                    <a:pt x="2986" y="4311"/>
                  </a:lnTo>
                  <a:lnTo>
                    <a:pt x="2987" y="3549"/>
                  </a:lnTo>
                  <a:lnTo>
                    <a:pt x="2987" y="3476"/>
                  </a:lnTo>
                  <a:lnTo>
                    <a:pt x="2989" y="3400"/>
                  </a:lnTo>
                  <a:lnTo>
                    <a:pt x="2990" y="3319"/>
                  </a:lnTo>
                  <a:lnTo>
                    <a:pt x="2990" y="3236"/>
                  </a:lnTo>
                  <a:lnTo>
                    <a:pt x="2991" y="3149"/>
                  </a:lnTo>
                  <a:lnTo>
                    <a:pt x="2991" y="3056"/>
                  </a:lnTo>
                  <a:lnTo>
                    <a:pt x="2991" y="2959"/>
                  </a:lnTo>
                  <a:lnTo>
                    <a:pt x="2991" y="2857"/>
                  </a:lnTo>
                  <a:lnTo>
                    <a:pt x="2991" y="2533"/>
                  </a:lnTo>
                  <a:lnTo>
                    <a:pt x="2987" y="2236"/>
                  </a:lnTo>
                  <a:lnTo>
                    <a:pt x="2986" y="2098"/>
                  </a:lnTo>
                  <a:lnTo>
                    <a:pt x="2983" y="1966"/>
                  </a:lnTo>
                  <a:lnTo>
                    <a:pt x="2980" y="1842"/>
                  </a:lnTo>
                  <a:lnTo>
                    <a:pt x="2976" y="1722"/>
                  </a:lnTo>
                  <a:lnTo>
                    <a:pt x="2972" y="1609"/>
                  </a:lnTo>
                  <a:lnTo>
                    <a:pt x="2967" y="1501"/>
                  </a:lnTo>
                  <a:lnTo>
                    <a:pt x="2960" y="1399"/>
                  </a:lnTo>
                  <a:lnTo>
                    <a:pt x="2952" y="1302"/>
                  </a:lnTo>
                  <a:lnTo>
                    <a:pt x="2944" y="1211"/>
                  </a:lnTo>
                  <a:lnTo>
                    <a:pt x="2936" y="1125"/>
                  </a:lnTo>
                  <a:lnTo>
                    <a:pt x="2926" y="1043"/>
                  </a:lnTo>
                  <a:lnTo>
                    <a:pt x="2914" y="965"/>
                  </a:lnTo>
                  <a:lnTo>
                    <a:pt x="2902" y="893"/>
                  </a:lnTo>
                  <a:lnTo>
                    <a:pt x="2888" y="824"/>
                  </a:lnTo>
                  <a:lnTo>
                    <a:pt x="2873" y="759"/>
                  </a:lnTo>
                  <a:lnTo>
                    <a:pt x="2857" y="699"/>
                  </a:lnTo>
                  <a:lnTo>
                    <a:pt x="2840" y="642"/>
                  </a:lnTo>
                  <a:lnTo>
                    <a:pt x="2820" y="588"/>
                  </a:lnTo>
                  <a:lnTo>
                    <a:pt x="2800" y="537"/>
                  </a:lnTo>
                  <a:lnTo>
                    <a:pt x="2778" y="489"/>
                  </a:lnTo>
                  <a:lnTo>
                    <a:pt x="2755" y="445"/>
                  </a:lnTo>
                  <a:lnTo>
                    <a:pt x="2730" y="402"/>
                  </a:lnTo>
                  <a:lnTo>
                    <a:pt x="2703" y="362"/>
                  </a:lnTo>
                  <a:lnTo>
                    <a:pt x="2675" y="324"/>
                  </a:lnTo>
                  <a:lnTo>
                    <a:pt x="2645" y="289"/>
                  </a:lnTo>
                  <a:lnTo>
                    <a:pt x="2613" y="255"/>
                  </a:lnTo>
                  <a:lnTo>
                    <a:pt x="2579" y="223"/>
                  </a:lnTo>
                  <a:lnTo>
                    <a:pt x="2542" y="192"/>
                  </a:lnTo>
                  <a:lnTo>
                    <a:pt x="2513" y="169"/>
                  </a:lnTo>
                  <a:lnTo>
                    <a:pt x="2482" y="147"/>
                  </a:lnTo>
                  <a:lnTo>
                    <a:pt x="2451" y="127"/>
                  </a:lnTo>
                  <a:lnTo>
                    <a:pt x="2419" y="109"/>
                  </a:lnTo>
                  <a:lnTo>
                    <a:pt x="2386" y="91"/>
                  </a:lnTo>
                  <a:lnTo>
                    <a:pt x="2353" y="75"/>
                  </a:lnTo>
                  <a:lnTo>
                    <a:pt x="2320" y="60"/>
                  </a:lnTo>
                  <a:lnTo>
                    <a:pt x="2286" y="48"/>
                  </a:lnTo>
                  <a:lnTo>
                    <a:pt x="2250" y="36"/>
                  </a:lnTo>
                  <a:lnTo>
                    <a:pt x="2215" y="26"/>
                  </a:lnTo>
                  <a:lnTo>
                    <a:pt x="2179" y="18"/>
                  </a:lnTo>
                  <a:lnTo>
                    <a:pt x="2143" y="12"/>
                  </a:lnTo>
                  <a:lnTo>
                    <a:pt x="2105" y="6"/>
                  </a:lnTo>
                  <a:lnTo>
                    <a:pt x="2068" y="2"/>
                  </a:lnTo>
                  <a:lnTo>
                    <a:pt x="2029" y="0"/>
                  </a:lnTo>
                  <a:lnTo>
                    <a:pt x="1989" y="0"/>
                  </a:lnTo>
                  <a:lnTo>
                    <a:pt x="1961" y="0"/>
                  </a:lnTo>
                  <a:lnTo>
                    <a:pt x="1931" y="1"/>
                  </a:lnTo>
                  <a:lnTo>
                    <a:pt x="1902" y="3"/>
                  </a:lnTo>
                  <a:lnTo>
                    <a:pt x="1873" y="5"/>
                  </a:lnTo>
                  <a:lnTo>
                    <a:pt x="1842" y="10"/>
                  </a:lnTo>
                  <a:lnTo>
                    <a:pt x="1812" y="13"/>
                  </a:lnTo>
                  <a:lnTo>
                    <a:pt x="1781" y="18"/>
                  </a:lnTo>
                  <a:lnTo>
                    <a:pt x="1750" y="24"/>
                  </a:lnTo>
                  <a:lnTo>
                    <a:pt x="1718" y="31"/>
                  </a:lnTo>
                  <a:lnTo>
                    <a:pt x="1686" y="38"/>
                  </a:lnTo>
                  <a:lnTo>
                    <a:pt x="1654" y="47"/>
                  </a:lnTo>
                  <a:lnTo>
                    <a:pt x="1621" y="56"/>
                  </a:lnTo>
                  <a:lnTo>
                    <a:pt x="1589" y="66"/>
                  </a:lnTo>
                  <a:lnTo>
                    <a:pt x="1555" y="76"/>
                  </a:lnTo>
                  <a:lnTo>
                    <a:pt x="1522" y="88"/>
                  </a:lnTo>
                  <a:lnTo>
                    <a:pt x="1488" y="100"/>
                  </a:lnTo>
                  <a:lnTo>
                    <a:pt x="1352" y="154"/>
                  </a:lnTo>
                  <a:lnTo>
                    <a:pt x="1225" y="214"/>
                  </a:lnTo>
                  <a:lnTo>
                    <a:pt x="1106" y="280"/>
                  </a:lnTo>
                  <a:lnTo>
                    <a:pt x="995" y="352"/>
                  </a:lnTo>
                  <a:lnTo>
                    <a:pt x="891" y="427"/>
                  </a:lnTo>
                  <a:lnTo>
                    <a:pt x="795" y="506"/>
                  </a:lnTo>
                  <a:lnTo>
                    <a:pt x="706" y="589"/>
                  </a:lnTo>
                  <a:lnTo>
                    <a:pt x="623" y="675"/>
                  </a:lnTo>
                  <a:lnTo>
                    <a:pt x="548" y="763"/>
                  </a:lnTo>
                  <a:lnTo>
                    <a:pt x="479" y="853"/>
                  </a:lnTo>
                  <a:lnTo>
                    <a:pt x="416" y="944"/>
                  </a:lnTo>
                  <a:lnTo>
                    <a:pt x="359" y="1037"/>
                  </a:lnTo>
                  <a:lnTo>
                    <a:pt x="307" y="1129"/>
                  </a:lnTo>
                  <a:lnTo>
                    <a:pt x="261" y="1222"/>
                  </a:lnTo>
                  <a:lnTo>
                    <a:pt x="219" y="1314"/>
                  </a:lnTo>
                  <a:lnTo>
                    <a:pt x="183" y="1406"/>
                  </a:lnTo>
                  <a:lnTo>
                    <a:pt x="150" y="1495"/>
                  </a:lnTo>
                  <a:lnTo>
                    <a:pt x="122" y="1582"/>
                  </a:lnTo>
                  <a:lnTo>
                    <a:pt x="97" y="1667"/>
                  </a:lnTo>
                  <a:lnTo>
                    <a:pt x="76" y="1749"/>
                  </a:lnTo>
                  <a:lnTo>
                    <a:pt x="58" y="1827"/>
                  </a:lnTo>
                  <a:lnTo>
                    <a:pt x="44" y="1901"/>
                  </a:lnTo>
                  <a:lnTo>
                    <a:pt x="32" y="1972"/>
                  </a:lnTo>
                  <a:lnTo>
                    <a:pt x="22" y="2035"/>
                  </a:lnTo>
                  <a:lnTo>
                    <a:pt x="15" y="2095"/>
                  </a:lnTo>
                  <a:lnTo>
                    <a:pt x="10" y="2148"/>
                  </a:lnTo>
                  <a:lnTo>
                    <a:pt x="5" y="2195"/>
                  </a:lnTo>
                  <a:lnTo>
                    <a:pt x="3" y="2234"/>
                  </a:lnTo>
                  <a:lnTo>
                    <a:pt x="1" y="2290"/>
                  </a:lnTo>
                  <a:lnTo>
                    <a:pt x="1" y="2312"/>
                  </a:lnTo>
                  <a:lnTo>
                    <a:pt x="1" y="2349"/>
                  </a:lnTo>
                  <a:lnTo>
                    <a:pt x="0" y="2413"/>
                  </a:lnTo>
                  <a:lnTo>
                    <a:pt x="0" y="2500"/>
                  </a:lnTo>
                  <a:lnTo>
                    <a:pt x="0" y="2606"/>
                  </a:lnTo>
                  <a:lnTo>
                    <a:pt x="0" y="2726"/>
                  </a:lnTo>
                  <a:lnTo>
                    <a:pt x="0" y="2858"/>
                  </a:lnTo>
                  <a:lnTo>
                    <a:pt x="0" y="2998"/>
                  </a:lnTo>
                  <a:lnTo>
                    <a:pt x="0" y="3142"/>
                  </a:lnTo>
                  <a:lnTo>
                    <a:pt x="0" y="3286"/>
                  </a:lnTo>
                  <a:lnTo>
                    <a:pt x="0" y="3426"/>
                  </a:lnTo>
                  <a:lnTo>
                    <a:pt x="0" y="3559"/>
                  </a:lnTo>
                  <a:lnTo>
                    <a:pt x="0" y="3681"/>
                  </a:lnTo>
                  <a:lnTo>
                    <a:pt x="0" y="3788"/>
                  </a:lnTo>
                  <a:lnTo>
                    <a:pt x="0" y="3876"/>
                  </a:lnTo>
                  <a:lnTo>
                    <a:pt x="0" y="3942"/>
                  </a:lnTo>
                  <a:lnTo>
                    <a:pt x="0" y="3982"/>
                  </a:lnTo>
                  <a:lnTo>
                    <a:pt x="0" y="4307"/>
                  </a:lnTo>
                  <a:lnTo>
                    <a:pt x="3" y="4604"/>
                  </a:lnTo>
                  <a:lnTo>
                    <a:pt x="4" y="4743"/>
                  </a:lnTo>
                  <a:lnTo>
                    <a:pt x="8" y="4875"/>
                  </a:lnTo>
                  <a:lnTo>
                    <a:pt x="11" y="5000"/>
                  </a:lnTo>
                  <a:lnTo>
                    <a:pt x="14" y="5120"/>
                  </a:lnTo>
                  <a:lnTo>
                    <a:pt x="19" y="5235"/>
                  </a:lnTo>
                  <a:lnTo>
                    <a:pt x="24" y="5343"/>
                  </a:lnTo>
                  <a:lnTo>
                    <a:pt x="31" y="5446"/>
                  </a:lnTo>
                  <a:lnTo>
                    <a:pt x="37" y="5544"/>
                  </a:lnTo>
                  <a:lnTo>
                    <a:pt x="46" y="5638"/>
                  </a:lnTo>
                  <a:lnTo>
                    <a:pt x="55" y="5727"/>
                  </a:lnTo>
                  <a:lnTo>
                    <a:pt x="65" y="5811"/>
                  </a:lnTo>
                  <a:lnTo>
                    <a:pt x="76" y="5890"/>
                  </a:lnTo>
                  <a:lnTo>
                    <a:pt x="89" y="5966"/>
                  </a:lnTo>
                  <a:lnTo>
                    <a:pt x="102" y="6038"/>
                  </a:lnTo>
                  <a:lnTo>
                    <a:pt x="117" y="6106"/>
                  </a:lnTo>
                  <a:lnTo>
                    <a:pt x="133" y="6170"/>
                  </a:lnTo>
                  <a:lnTo>
                    <a:pt x="151" y="6231"/>
                  </a:lnTo>
                  <a:lnTo>
                    <a:pt x="169" y="6289"/>
                  </a:lnTo>
                  <a:lnTo>
                    <a:pt x="189" y="6345"/>
                  </a:lnTo>
                  <a:lnTo>
                    <a:pt x="211" y="6397"/>
                  </a:lnTo>
                  <a:lnTo>
                    <a:pt x="234" y="6447"/>
                  </a:lnTo>
                  <a:lnTo>
                    <a:pt x="260" y="6494"/>
                  </a:lnTo>
                  <a:lnTo>
                    <a:pt x="286" y="6541"/>
                  </a:lnTo>
                  <a:lnTo>
                    <a:pt x="315" y="6585"/>
                  </a:lnTo>
                  <a:lnTo>
                    <a:pt x="345" y="6627"/>
                  </a:lnTo>
                  <a:lnTo>
                    <a:pt x="377" y="6667"/>
                  </a:lnTo>
                  <a:lnTo>
                    <a:pt x="411" y="6707"/>
                  </a:lnTo>
                  <a:lnTo>
                    <a:pt x="446" y="6746"/>
                  </a:lnTo>
                  <a:lnTo>
                    <a:pt x="472" y="6772"/>
                  </a:lnTo>
                  <a:lnTo>
                    <a:pt x="498" y="6796"/>
                  </a:lnTo>
                  <a:lnTo>
                    <a:pt x="525" y="6820"/>
                  </a:lnTo>
                  <a:lnTo>
                    <a:pt x="552" y="6844"/>
                  </a:lnTo>
                  <a:lnTo>
                    <a:pt x="579" y="6866"/>
                  </a:lnTo>
                  <a:lnTo>
                    <a:pt x="607" y="6886"/>
                  </a:lnTo>
                  <a:lnTo>
                    <a:pt x="635" y="6906"/>
                  </a:lnTo>
                  <a:lnTo>
                    <a:pt x="664" y="6925"/>
                  </a:lnTo>
                  <a:lnTo>
                    <a:pt x="693" y="6943"/>
                  </a:lnTo>
                  <a:lnTo>
                    <a:pt x="723" y="6960"/>
                  </a:lnTo>
                  <a:lnTo>
                    <a:pt x="752" y="6976"/>
                  </a:lnTo>
                  <a:lnTo>
                    <a:pt x="783" y="6990"/>
                  </a:lnTo>
                  <a:lnTo>
                    <a:pt x="814" y="7004"/>
                  </a:lnTo>
                  <a:lnTo>
                    <a:pt x="845" y="7016"/>
                  </a:lnTo>
                  <a:lnTo>
                    <a:pt x="877" y="7028"/>
                  </a:lnTo>
                  <a:lnTo>
                    <a:pt x="910" y="7039"/>
                  </a:lnTo>
                  <a:lnTo>
                    <a:pt x="942" y="7049"/>
                  </a:lnTo>
                  <a:lnTo>
                    <a:pt x="976" y="7058"/>
                  </a:lnTo>
                  <a:lnTo>
                    <a:pt x="1009" y="7066"/>
                  </a:lnTo>
                  <a:lnTo>
                    <a:pt x="1044" y="7073"/>
                  </a:lnTo>
                  <a:lnTo>
                    <a:pt x="1078" y="7078"/>
                  </a:lnTo>
                  <a:lnTo>
                    <a:pt x="1114" y="7082"/>
                  </a:lnTo>
                  <a:lnTo>
                    <a:pt x="1150" y="7087"/>
                  </a:lnTo>
                  <a:lnTo>
                    <a:pt x="1186" y="7089"/>
                  </a:lnTo>
                  <a:lnTo>
                    <a:pt x="1224" y="7091"/>
                  </a:lnTo>
                  <a:lnTo>
                    <a:pt x="1261" y="7091"/>
                  </a:lnTo>
                  <a:lnTo>
                    <a:pt x="1299" y="7091"/>
                  </a:lnTo>
                  <a:lnTo>
                    <a:pt x="1337" y="7090"/>
                  </a:lnTo>
                  <a:lnTo>
                    <a:pt x="1377" y="7088"/>
                  </a:lnTo>
                  <a:lnTo>
                    <a:pt x="1417" y="7085"/>
                  </a:lnTo>
                  <a:lnTo>
                    <a:pt x="1457" y="7080"/>
                  </a:lnTo>
                  <a:lnTo>
                    <a:pt x="1498" y="7075"/>
                  </a:lnTo>
                  <a:lnTo>
                    <a:pt x="1539" y="7068"/>
                  </a:lnTo>
                  <a:lnTo>
                    <a:pt x="1578" y="7062"/>
                  </a:lnTo>
                  <a:lnTo>
                    <a:pt x="1618" y="7054"/>
                  </a:lnTo>
                  <a:lnTo>
                    <a:pt x="1657" y="7045"/>
                  </a:lnTo>
                  <a:lnTo>
                    <a:pt x="1695" y="7036"/>
                  </a:lnTo>
                  <a:lnTo>
                    <a:pt x="1733" y="7025"/>
                  </a:lnTo>
                  <a:lnTo>
                    <a:pt x="1770" y="7014"/>
                  </a:lnTo>
                  <a:lnTo>
                    <a:pt x="1807" y="7002"/>
                  </a:lnTo>
                  <a:lnTo>
                    <a:pt x="1843" y="6990"/>
                  </a:lnTo>
                  <a:lnTo>
                    <a:pt x="1879" y="6976"/>
                  </a:lnTo>
                  <a:lnTo>
                    <a:pt x="1914" y="6961"/>
                  </a:lnTo>
                  <a:lnTo>
                    <a:pt x="1949" y="6946"/>
                  </a:lnTo>
                  <a:lnTo>
                    <a:pt x="1983" y="6929"/>
                  </a:lnTo>
                  <a:lnTo>
                    <a:pt x="2017" y="6913"/>
                  </a:lnTo>
                  <a:lnTo>
                    <a:pt x="2050" y="6894"/>
                  </a:lnTo>
                  <a:lnTo>
                    <a:pt x="2083" y="6875"/>
                  </a:lnTo>
                  <a:lnTo>
                    <a:pt x="2115" y="6856"/>
                  </a:lnTo>
                  <a:lnTo>
                    <a:pt x="2147" y="6835"/>
                  </a:lnTo>
                  <a:lnTo>
                    <a:pt x="2179" y="6814"/>
                  </a:lnTo>
                  <a:lnTo>
                    <a:pt x="2210" y="6792"/>
                  </a:lnTo>
                  <a:lnTo>
                    <a:pt x="2239" y="6768"/>
                  </a:lnTo>
                  <a:lnTo>
                    <a:pt x="2270" y="6744"/>
                  </a:lnTo>
                  <a:lnTo>
                    <a:pt x="2300" y="6719"/>
                  </a:lnTo>
                  <a:lnTo>
                    <a:pt x="2329" y="6693"/>
                  </a:lnTo>
                  <a:lnTo>
                    <a:pt x="2357" y="6666"/>
                  </a:lnTo>
                  <a:lnTo>
                    <a:pt x="2386" y="6639"/>
                  </a:lnTo>
                  <a:lnTo>
                    <a:pt x="2414" y="6610"/>
                  </a:lnTo>
                  <a:lnTo>
                    <a:pt x="2441" y="6580"/>
                  </a:lnTo>
                  <a:lnTo>
                    <a:pt x="2467" y="6551"/>
                  </a:lnTo>
                  <a:lnTo>
                    <a:pt x="2494" y="6519"/>
                  </a:lnTo>
                  <a:lnTo>
                    <a:pt x="2520" y="6487"/>
                  </a:lnTo>
                  <a:lnTo>
                    <a:pt x="2546" y="6454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827463" y="3841750"/>
              <a:ext cx="592138" cy="1196975"/>
            </a:xfrm>
            <a:custGeom>
              <a:avLst/>
              <a:gdLst>
                <a:gd name="T0" fmla="*/ 907 w 2241"/>
                <a:gd name="T1" fmla="*/ 4512 h 4525"/>
                <a:gd name="T2" fmla="*/ 1185 w 2241"/>
                <a:gd name="T3" fmla="*/ 4524 h 4525"/>
                <a:gd name="T4" fmla="*/ 1453 w 2241"/>
                <a:gd name="T5" fmla="*/ 4491 h 4525"/>
                <a:gd name="T6" fmla="*/ 1687 w 2241"/>
                <a:gd name="T7" fmla="*/ 4416 h 4525"/>
                <a:gd name="T8" fmla="*/ 1883 w 2241"/>
                <a:gd name="T9" fmla="*/ 4299 h 4525"/>
                <a:gd name="T10" fmla="*/ 2053 w 2241"/>
                <a:gd name="T11" fmla="*/ 4115 h 4525"/>
                <a:gd name="T12" fmla="*/ 2170 w 2241"/>
                <a:gd name="T13" fmla="*/ 3868 h 4525"/>
                <a:gd name="T14" fmla="*/ 2226 w 2241"/>
                <a:gd name="T15" fmla="*/ 3577 h 4525"/>
                <a:gd name="T16" fmla="*/ 2240 w 2241"/>
                <a:gd name="T17" fmla="*/ 3193 h 4525"/>
                <a:gd name="T18" fmla="*/ 2229 w 2241"/>
                <a:gd name="T19" fmla="*/ 2635 h 4525"/>
                <a:gd name="T20" fmla="*/ 2182 w 2241"/>
                <a:gd name="T21" fmla="*/ 2386 h 4525"/>
                <a:gd name="T22" fmla="*/ 2096 w 2241"/>
                <a:gd name="T23" fmla="*/ 2190 h 4525"/>
                <a:gd name="T24" fmla="*/ 1970 w 2241"/>
                <a:gd name="T25" fmla="*/ 2047 h 4525"/>
                <a:gd name="T26" fmla="*/ 1817 w 2241"/>
                <a:gd name="T27" fmla="*/ 1959 h 4525"/>
                <a:gd name="T28" fmla="*/ 1627 w 2241"/>
                <a:gd name="T29" fmla="*/ 1913 h 4525"/>
                <a:gd name="T30" fmla="*/ 1270 w 2241"/>
                <a:gd name="T31" fmla="*/ 1927 h 4525"/>
                <a:gd name="T32" fmla="*/ 915 w 2241"/>
                <a:gd name="T33" fmla="*/ 1976 h 4525"/>
                <a:gd name="T34" fmla="*/ 793 w 2241"/>
                <a:gd name="T35" fmla="*/ 1887 h 4525"/>
                <a:gd name="T36" fmla="*/ 738 w 2241"/>
                <a:gd name="T37" fmla="*/ 1717 h 4525"/>
                <a:gd name="T38" fmla="*/ 727 w 2241"/>
                <a:gd name="T39" fmla="*/ 1368 h 4525"/>
                <a:gd name="T40" fmla="*/ 744 w 2241"/>
                <a:gd name="T41" fmla="*/ 1123 h 4525"/>
                <a:gd name="T42" fmla="*/ 823 w 2241"/>
                <a:gd name="T43" fmla="*/ 904 h 4525"/>
                <a:gd name="T44" fmla="*/ 1002 w 2241"/>
                <a:gd name="T45" fmla="*/ 733 h 4525"/>
                <a:gd name="T46" fmla="*/ 1247 w 2241"/>
                <a:gd name="T47" fmla="*/ 665 h 4525"/>
                <a:gd name="T48" fmla="*/ 1391 w 2241"/>
                <a:gd name="T49" fmla="*/ 696 h 4525"/>
                <a:gd name="T50" fmla="*/ 1488 w 2241"/>
                <a:gd name="T51" fmla="*/ 829 h 4525"/>
                <a:gd name="T52" fmla="*/ 1526 w 2241"/>
                <a:gd name="T53" fmla="*/ 1102 h 4525"/>
                <a:gd name="T54" fmla="*/ 2214 w 2241"/>
                <a:gd name="T55" fmla="*/ 804 h 4525"/>
                <a:gd name="T56" fmla="*/ 2153 w 2241"/>
                <a:gd name="T57" fmla="*/ 527 h 4525"/>
                <a:gd name="T58" fmla="*/ 2017 w 2241"/>
                <a:gd name="T59" fmla="*/ 280 h 4525"/>
                <a:gd name="T60" fmla="*/ 1821 w 2241"/>
                <a:gd name="T61" fmla="*/ 111 h 4525"/>
                <a:gd name="T62" fmla="*/ 1624 w 2241"/>
                <a:gd name="T63" fmla="*/ 31 h 4525"/>
                <a:gd name="T64" fmla="*/ 1394 w 2241"/>
                <a:gd name="T65" fmla="*/ 0 h 4525"/>
                <a:gd name="T66" fmla="*/ 1132 w 2241"/>
                <a:gd name="T67" fmla="*/ 21 h 4525"/>
                <a:gd name="T68" fmla="*/ 701 w 2241"/>
                <a:gd name="T69" fmla="*/ 167 h 4525"/>
                <a:gd name="T70" fmla="*/ 394 w 2241"/>
                <a:gd name="T71" fmla="*/ 405 h 4525"/>
                <a:gd name="T72" fmla="*/ 227 w 2241"/>
                <a:gd name="T73" fmla="*/ 629 h 4525"/>
                <a:gd name="T74" fmla="*/ 108 w 2241"/>
                <a:gd name="T75" fmla="*/ 897 h 4525"/>
                <a:gd name="T76" fmla="*/ 43 w 2241"/>
                <a:gd name="T77" fmla="*/ 1202 h 4525"/>
                <a:gd name="T78" fmla="*/ 35 w 2241"/>
                <a:gd name="T79" fmla="*/ 1716 h 4525"/>
                <a:gd name="T80" fmla="*/ 77 w 2241"/>
                <a:gd name="T81" fmla="*/ 2113 h 4525"/>
                <a:gd name="T82" fmla="*/ 167 w 2241"/>
                <a:gd name="T83" fmla="*/ 2374 h 4525"/>
                <a:gd name="T84" fmla="*/ 317 w 2241"/>
                <a:gd name="T85" fmla="*/ 2540 h 4525"/>
                <a:gd name="T86" fmla="*/ 502 w 2241"/>
                <a:gd name="T87" fmla="*/ 2618 h 4525"/>
                <a:gd name="T88" fmla="*/ 750 w 2241"/>
                <a:gd name="T89" fmla="*/ 2642 h 4525"/>
                <a:gd name="T90" fmla="*/ 1210 w 2241"/>
                <a:gd name="T91" fmla="*/ 2588 h 4525"/>
                <a:gd name="T92" fmla="*/ 1361 w 2241"/>
                <a:gd name="T93" fmla="*/ 2597 h 4525"/>
                <a:gd name="T94" fmla="*/ 1461 w 2241"/>
                <a:gd name="T95" fmla="*/ 2664 h 4525"/>
                <a:gd name="T96" fmla="*/ 1525 w 2241"/>
                <a:gd name="T97" fmla="*/ 2832 h 4525"/>
                <a:gd name="T98" fmla="*/ 1533 w 2241"/>
                <a:gd name="T99" fmla="*/ 3288 h 4525"/>
                <a:gd name="T100" fmla="*/ 1470 w 2241"/>
                <a:gd name="T101" fmla="*/ 3637 h 4525"/>
                <a:gd name="T102" fmla="*/ 1330 w 2241"/>
                <a:gd name="T103" fmla="*/ 3796 h 4525"/>
                <a:gd name="T104" fmla="*/ 1132 w 2241"/>
                <a:gd name="T105" fmla="*/ 3857 h 4525"/>
                <a:gd name="T106" fmla="*/ 936 w 2241"/>
                <a:gd name="T107" fmla="*/ 3844 h 4525"/>
                <a:gd name="T108" fmla="*/ 806 w 2241"/>
                <a:gd name="T109" fmla="*/ 3773 h 4525"/>
                <a:gd name="T110" fmla="*/ 723 w 2241"/>
                <a:gd name="T111" fmla="*/ 3599 h 4525"/>
                <a:gd name="T112" fmla="*/ 0 w 2241"/>
                <a:gd name="T113" fmla="*/ 3267 h 4525"/>
                <a:gd name="T114" fmla="*/ 39 w 2241"/>
                <a:gd name="T115" fmla="*/ 3723 h 4525"/>
                <a:gd name="T116" fmla="*/ 127 w 2241"/>
                <a:gd name="T117" fmla="*/ 3988 h 4525"/>
                <a:gd name="T118" fmla="*/ 289 w 2241"/>
                <a:gd name="T119" fmla="*/ 4217 h 4525"/>
                <a:gd name="T120" fmla="*/ 483 w 2241"/>
                <a:gd name="T121" fmla="*/ 4371 h 4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41" h="4525">
                  <a:moveTo>
                    <a:pt x="685" y="4462"/>
                  </a:moveTo>
                  <a:lnTo>
                    <a:pt x="712" y="4470"/>
                  </a:lnTo>
                  <a:lnTo>
                    <a:pt x="738" y="4478"/>
                  </a:lnTo>
                  <a:lnTo>
                    <a:pt x="765" y="4485"/>
                  </a:lnTo>
                  <a:lnTo>
                    <a:pt x="792" y="4492"/>
                  </a:lnTo>
                  <a:lnTo>
                    <a:pt x="821" y="4498"/>
                  </a:lnTo>
                  <a:lnTo>
                    <a:pt x="848" y="4503"/>
                  </a:lnTo>
                  <a:lnTo>
                    <a:pt x="877" y="4507"/>
                  </a:lnTo>
                  <a:lnTo>
                    <a:pt x="907" y="4512"/>
                  </a:lnTo>
                  <a:lnTo>
                    <a:pt x="936" y="4515"/>
                  </a:lnTo>
                  <a:lnTo>
                    <a:pt x="966" y="4518"/>
                  </a:lnTo>
                  <a:lnTo>
                    <a:pt x="996" y="4521"/>
                  </a:lnTo>
                  <a:lnTo>
                    <a:pt x="1027" y="4523"/>
                  </a:lnTo>
                  <a:lnTo>
                    <a:pt x="1059" y="4524"/>
                  </a:lnTo>
                  <a:lnTo>
                    <a:pt x="1090" y="4525"/>
                  </a:lnTo>
                  <a:lnTo>
                    <a:pt x="1121" y="4525"/>
                  </a:lnTo>
                  <a:lnTo>
                    <a:pt x="1155" y="4524"/>
                  </a:lnTo>
                  <a:lnTo>
                    <a:pt x="1185" y="4524"/>
                  </a:lnTo>
                  <a:lnTo>
                    <a:pt x="1217" y="4522"/>
                  </a:lnTo>
                  <a:lnTo>
                    <a:pt x="1248" y="4521"/>
                  </a:lnTo>
                  <a:lnTo>
                    <a:pt x="1278" y="4517"/>
                  </a:lnTo>
                  <a:lnTo>
                    <a:pt x="1309" y="4515"/>
                  </a:lnTo>
                  <a:lnTo>
                    <a:pt x="1338" y="4511"/>
                  </a:lnTo>
                  <a:lnTo>
                    <a:pt x="1367" y="4506"/>
                  </a:lnTo>
                  <a:lnTo>
                    <a:pt x="1396" y="4502"/>
                  </a:lnTo>
                  <a:lnTo>
                    <a:pt x="1424" y="4498"/>
                  </a:lnTo>
                  <a:lnTo>
                    <a:pt x="1453" y="4491"/>
                  </a:lnTo>
                  <a:lnTo>
                    <a:pt x="1481" y="4485"/>
                  </a:lnTo>
                  <a:lnTo>
                    <a:pt x="1508" y="4478"/>
                  </a:lnTo>
                  <a:lnTo>
                    <a:pt x="1535" y="4471"/>
                  </a:lnTo>
                  <a:lnTo>
                    <a:pt x="1561" y="4463"/>
                  </a:lnTo>
                  <a:lnTo>
                    <a:pt x="1586" y="4455"/>
                  </a:lnTo>
                  <a:lnTo>
                    <a:pt x="1613" y="4446"/>
                  </a:lnTo>
                  <a:lnTo>
                    <a:pt x="1637" y="4436"/>
                  </a:lnTo>
                  <a:lnTo>
                    <a:pt x="1662" y="4426"/>
                  </a:lnTo>
                  <a:lnTo>
                    <a:pt x="1687" y="4416"/>
                  </a:lnTo>
                  <a:lnTo>
                    <a:pt x="1710" y="4405"/>
                  </a:lnTo>
                  <a:lnTo>
                    <a:pt x="1733" y="4394"/>
                  </a:lnTo>
                  <a:lnTo>
                    <a:pt x="1756" y="4382"/>
                  </a:lnTo>
                  <a:lnTo>
                    <a:pt x="1778" y="4369"/>
                  </a:lnTo>
                  <a:lnTo>
                    <a:pt x="1800" y="4357"/>
                  </a:lnTo>
                  <a:lnTo>
                    <a:pt x="1821" y="4342"/>
                  </a:lnTo>
                  <a:lnTo>
                    <a:pt x="1842" y="4329"/>
                  </a:lnTo>
                  <a:lnTo>
                    <a:pt x="1863" y="4315"/>
                  </a:lnTo>
                  <a:lnTo>
                    <a:pt x="1883" y="4299"/>
                  </a:lnTo>
                  <a:lnTo>
                    <a:pt x="1901" y="4284"/>
                  </a:lnTo>
                  <a:lnTo>
                    <a:pt x="1920" y="4267"/>
                  </a:lnTo>
                  <a:lnTo>
                    <a:pt x="1939" y="4252"/>
                  </a:lnTo>
                  <a:lnTo>
                    <a:pt x="1956" y="4234"/>
                  </a:lnTo>
                  <a:lnTo>
                    <a:pt x="1979" y="4211"/>
                  </a:lnTo>
                  <a:lnTo>
                    <a:pt x="1998" y="4188"/>
                  </a:lnTo>
                  <a:lnTo>
                    <a:pt x="2018" y="4165"/>
                  </a:lnTo>
                  <a:lnTo>
                    <a:pt x="2037" y="4141"/>
                  </a:lnTo>
                  <a:lnTo>
                    <a:pt x="2053" y="4115"/>
                  </a:lnTo>
                  <a:lnTo>
                    <a:pt x="2070" y="4090"/>
                  </a:lnTo>
                  <a:lnTo>
                    <a:pt x="2085" y="4064"/>
                  </a:lnTo>
                  <a:lnTo>
                    <a:pt x="2101" y="4037"/>
                  </a:lnTo>
                  <a:lnTo>
                    <a:pt x="2114" y="4011"/>
                  </a:lnTo>
                  <a:lnTo>
                    <a:pt x="2127" y="3983"/>
                  </a:lnTo>
                  <a:lnTo>
                    <a:pt x="2139" y="3955"/>
                  </a:lnTo>
                  <a:lnTo>
                    <a:pt x="2150" y="3926"/>
                  </a:lnTo>
                  <a:lnTo>
                    <a:pt x="2160" y="3897"/>
                  </a:lnTo>
                  <a:lnTo>
                    <a:pt x="2170" y="3868"/>
                  </a:lnTo>
                  <a:lnTo>
                    <a:pt x="2179" y="3838"/>
                  </a:lnTo>
                  <a:lnTo>
                    <a:pt x="2187" y="3807"/>
                  </a:lnTo>
                  <a:lnTo>
                    <a:pt x="2194" y="3776"/>
                  </a:lnTo>
                  <a:lnTo>
                    <a:pt x="2201" y="3744"/>
                  </a:lnTo>
                  <a:lnTo>
                    <a:pt x="2208" y="3711"/>
                  </a:lnTo>
                  <a:lnTo>
                    <a:pt x="2213" y="3679"/>
                  </a:lnTo>
                  <a:lnTo>
                    <a:pt x="2218" y="3645"/>
                  </a:lnTo>
                  <a:lnTo>
                    <a:pt x="2222" y="3612"/>
                  </a:lnTo>
                  <a:lnTo>
                    <a:pt x="2226" y="3577"/>
                  </a:lnTo>
                  <a:lnTo>
                    <a:pt x="2230" y="3543"/>
                  </a:lnTo>
                  <a:lnTo>
                    <a:pt x="2234" y="3471"/>
                  </a:lnTo>
                  <a:lnTo>
                    <a:pt x="2237" y="3398"/>
                  </a:lnTo>
                  <a:lnTo>
                    <a:pt x="2240" y="3322"/>
                  </a:lnTo>
                  <a:lnTo>
                    <a:pt x="2241" y="3243"/>
                  </a:lnTo>
                  <a:lnTo>
                    <a:pt x="2241" y="3229"/>
                  </a:lnTo>
                  <a:lnTo>
                    <a:pt x="2240" y="3223"/>
                  </a:lnTo>
                  <a:lnTo>
                    <a:pt x="2240" y="3213"/>
                  </a:lnTo>
                  <a:lnTo>
                    <a:pt x="2240" y="3193"/>
                  </a:lnTo>
                  <a:lnTo>
                    <a:pt x="2239" y="3162"/>
                  </a:lnTo>
                  <a:lnTo>
                    <a:pt x="2239" y="3114"/>
                  </a:lnTo>
                  <a:lnTo>
                    <a:pt x="2239" y="3045"/>
                  </a:lnTo>
                  <a:lnTo>
                    <a:pt x="2237" y="2953"/>
                  </a:lnTo>
                  <a:lnTo>
                    <a:pt x="2237" y="2833"/>
                  </a:lnTo>
                  <a:lnTo>
                    <a:pt x="2236" y="2763"/>
                  </a:lnTo>
                  <a:lnTo>
                    <a:pt x="2234" y="2698"/>
                  </a:lnTo>
                  <a:lnTo>
                    <a:pt x="2232" y="2667"/>
                  </a:lnTo>
                  <a:lnTo>
                    <a:pt x="2229" y="2635"/>
                  </a:lnTo>
                  <a:lnTo>
                    <a:pt x="2225" y="2605"/>
                  </a:lnTo>
                  <a:lnTo>
                    <a:pt x="2222" y="2575"/>
                  </a:lnTo>
                  <a:lnTo>
                    <a:pt x="2218" y="2545"/>
                  </a:lnTo>
                  <a:lnTo>
                    <a:pt x="2213" y="2518"/>
                  </a:lnTo>
                  <a:lnTo>
                    <a:pt x="2209" y="2489"/>
                  </a:lnTo>
                  <a:lnTo>
                    <a:pt x="2202" y="2463"/>
                  </a:lnTo>
                  <a:lnTo>
                    <a:pt x="2197" y="2436"/>
                  </a:lnTo>
                  <a:lnTo>
                    <a:pt x="2190" y="2410"/>
                  </a:lnTo>
                  <a:lnTo>
                    <a:pt x="2182" y="2386"/>
                  </a:lnTo>
                  <a:lnTo>
                    <a:pt x="2176" y="2362"/>
                  </a:lnTo>
                  <a:lnTo>
                    <a:pt x="2167" y="2337"/>
                  </a:lnTo>
                  <a:lnTo>
                    <a:pt x="2158" y="2314"/>
                  </a:lnTo>
                  <a:lnTo>
                    <a:pt x="2149" y="2292"/>
                  </a:lnTo>
                  <a:lnTo>
                    <a:pt x="2139" y="2270"/>
                  </a:lnTo>
                  <a:lnTo>
                    <a:pt x="2129" y="2249"/>
                  </a:lnTo>
                  <a:lnTo>
                    <a:pt x="2118" y="2228"/>
                  </a:lnTo>
                  <a:lnTo>
                    <a:pt x="2107" y="2209"/>
                  </a:lnTo>
                  <a:lnTo>
                    <a:pt x="2096" y="2190"/>
                  </a:lnTo>
                  <a:lnTo>
                    <a:pt x="2084" y="2171"/>
                  </a:lnTo>
                  <a:lnTo>
                    <a:pt x="2071" y="2153"/>
                  </a:lnTo>
                  <a:lnTo>
                    <a:pt x="2058" y="2136"/>
                  </a:lnTo>
                  <a:lnTo>
                    <a:pt x="2045" y="2119"/>
                  </a:lnTo>
                  <a:lnTo>
                    <a:pt x="2030" y="2103"/>
                  </a:lnTo>
                  <a:lnTo>
                    <a:pt x="2016" y="2087"/>
                  </a:lnTo>
                  <a:lnTo>
                    <a:pt x="2001" y="2073"/>
                  </a:lnTo>
                  <a:lnTo>
                    <a:pt x="1985" y="2059"/>
                  </a:lnTo>
                  <a:lnTo>
                    <a:pt x="1970" y="2047"/>
                  </a:lnTo>
                  <a:lnTo>
                    <a:pt x="1954" y="2035"/>
                  </a:lnTo>
                  <a:lnTo>
                    <a:pt x="1939" y="2024"/>
                  </a:lnTo>
                  <a:lnTo>
                    <a:pt x="1922" y="2013"/>
                  </a:lnTo>
                  <a:lnTo>
                    <a:pt x="1906" y="2003"/>
                  </a:lnTo>
                  <a:lnTo>
                    <a:pt x="1889" y="1993"/>
                  </a:lnTo>
                  <a:lnTo>
                    <a:pt x="1872" y="1984"/>
                  </a:lnTo>
                  <a:lnTo>
                    <a:pt x="1854" y="1975"/>
                  </a:lnTo>
                  <a:lnTo>
                    <a:pt x="1835" y="1966"/>
                  </a:lnTo>
                  <a:lnTo>
                    <a:pt x="1817" y="1959"/>
                  </a:lnTo>
                  <a:lnTo>
                    <a:pt x="1798" y="1952"/>
                  </a:lnTo>
                  <a:lnTo>
                    <a:pt x="1778" y="1945"/>
                  </a:lnTo>
                  <a:lnTo>
                    <a:pt x="1757" y="1939"/>
                  </a:lnTo>
                  <a:lnTo>
                    <a:pt x="1737" y="1933"/>
                  </a:lnTo>
                  <a:lnTo>
                    <a:pt x="1716" y="1928"/>
                  </a:lnTo>
                  <a:lnTo>
                    <a:pt x="1694" y="1923"/>
                  </a:lnTo>
                  <a:lnTo>
                    <a:pt x="1672" y="1920"/>
                  </a:lnTo>
                  <a:lnTo>
                    <a:pt x="1650" y="1916"/>
                  </a:lnTo>
                  <a:lnTo>
                    <a:pt x="1627" y="1913"/>
                  </a:lnTo>
                  <a:lnTo>
                    <a:pt x="1604" y="1910"/>
                  </a:lnTo>
                  <a:lnTo>
                    <a:pt x="1557" y="1907"/>
                  </a:lnTo>
                  <a:lnTo>
                    <a:pt x="1507" y="1906"/>
                  </a:lnTo>
                  <a:lnTo>
                    <a:pt x="1456" y="1907"/>
                  </a:lnTo>
                  <a:lnTo>
                    <a:pt x="1403" y="1910"/>
                  </a:lnTo>
                  <a:lnTo>
                    <a:pt x="1348" y="1915"/>
                  </a:lnTo>
                  <a:lnTo>
                    <a:pt x="1293" y="1922"/>
                  </a:lnTo>
                  <a:lnTo>
                    <a:pt x="1287" y="1923"/>
                  </a:lnTo>
                  <a:lnTo>
                    <a:pt x="1270" y="1927"/>
                  </a:lnTo>
                  <a:lnTo>
                    <a:pt x="1244" y="1932"/>
                  </a:lnTo>
                  <a:lnTo>
                    <a:pt x="1206" y="1939"/>
                  </a:lnTo>
                  <a:lnTo>
                    <a:pt x="1161" y="1946"/>
                  </a:lnTo>
                  <a:lnTo>
                    <a:pt x="1107" y="1956"/>
                  </a:lnTo>
                  <a:lnTo>
                    <a:pt x="1044" y="1966"/>
                  </a:lnTo>
                  <a:lnTo>
                    <a:pt x="976" y="1976"/>
                  </a:lnTo>
                  <a:lnTo>
                    <a:pt x="955" y="1978"/>
                  </a:lnTo>
                  <a:lnTo>
                    <a:pt x="934" y="1978"/>
                  </a:lnTo>
                  <a:lnTo>
                    <a:pt x="915" y="1976"/>
                  </a:lnTo>
                  <a:lnTo>
                    <a:pt x="897" y="1972"/>
                  </a:lnTo>
                  <a:lnTo>
                    <a:pt x="880" y="1965"/>
                  </a:lnTo>
                  <a:lnTo>
                    <a:pt x="864" y="1957"/>
                  </a:lnTo>
                  <a:lnTo>
                    <a:pt x="847" y="1948"/>
                  </a:lnTo>
                  <a:lnTo>
                    <a:pt x="833" y="1935"/>
                  </a:lnTo>
                  <a:lnTo>
                    <a:pt x="822" y="1924"/>
                  </a:lnTo>
                  <a:lnTo>
                    <a:pt x="812" y="1913"/>
                  </a:lnTo>
                  <a:lnTo>
                    <a:pt x="802" y="1900"/>
                  </a:lnTo>
                  <a:lnTo>
                    <a:pt x="793" y="1887"/>
                  </a:lnTo>
                  <a:lnTo>
                    <a:pt x="785" y="1873"/>
                  </a:lnTo>
                  <a:lnTo>
                    <a:pt x="778" y="1857"/>
                  </a:lnTo>
                  <a:lnTo>
                    <a:pt x="771" y="1842"/>
                  </a:lnTo>
                  <a:lnTo>
                    <a:pt x="765" y="1825"/>
                  </a:lnTo>
                  <a:lnTo>
                    <a:pt x="759" y="1809"/>
                  </a:lnTo>
                  <a:lnTo>
                    <a:pt x="754" y="1791"/>
                  </a:lnTo>
                  <a:lnTo>
                    <a:pt x="749" y="1774"/>
                  </a:lnTo>
                  <a:lnTo>
                    <a:pt x="745" y="1755"/>
                  </a:lnTo>
                  <a:lnTo>
                    <a:pt x="738" y="1717"/>
                  </a:lnTo>
                  <a:lnTo>
                    <a:pt x="733" y="1680"/>
                  </a:lnTo>
                  <a:lnTo>
                    <a:pt x="729" y="1640"/>
                  </a:lnTo>
                  <a:lnTo>
                    <a:pt x="726" y="1602"/>
                  </a:lnTo>
                  <a:lnTo>
                    <a:pt x="725" y="1564"/>
                  </a:lnTo>
                  <a:lnTo>
                    <a:pt x="724" y="1528"/>
                  </a:lnTo>
                  <a:lnTo>
                    <a:pt x="724" y="1460"/>
                  </a:lnTo>
                  <a:lnTo>
                    <a:pt x="726" y="1401"/>
                  </a:lnTo>
                  <a:lnTo>
                    <a:pt x="726" y="1384"/>
                  </a:lnTo>
                  <a:lnTo>
                    <a:pt x="727" y="1368"/>
                  </a:lnTo>
                  <a:lnTo>
                    <a:pt x="727" y="1355"/>
                  </a:lnTo>
                  <a:lnTo>
                    <a:pt x="727" y="1344"/>
                  </a:lnTo>
                  <a:lnTo>
                    <a:pt x="727" y="1298"/>
                  </a:lnTo>
                  <a:lnTo>
                    <a:pt x="729" y="1248"/>
                  </a:lnTo>
                  <a:lnTo>
                    <a:pt x="731" y="1224"/>
                  </a:lnTo>
                  <a:lnTo>
                    <a:pt x="734" y="1199"/>
                  </a:lnTo>
                  <a:lnTo>
                    <a:pt x="736" y="1174"/>
                  </a:lnTo>
                  <a:lnTo>
                    <a:pt x="740" y="1148"/>
                  </a:lnTo>
                  <a:lnTo>
                    <a:pt x="744" y="1123"/>
                  </a:lnTo>
                  <a:lnTo>
                    <a:pt x="749" y="1098"/>
                  </a:lnTo>
                  <a:lnTo>
                    <a:pt x="755" y="1073"/>
                  </a:lnTo>
                  <a:lnTo>
                    <a:pt x="761" y="1048"/>
                  </a:lnTo>
                  <a:lnTo>
                    <a:pt x="769" y="1023"/>
                  </a:lnTo>
                  <a:lnTo>
                    <a:pt x="778" y="999"/>
                  </a:lnTo>
                  <a:lnTo>
                    <a:pt x="788" y="974"/>
                  </a:lnTo>
                  <a:lnTo>
                    <a:pt x="798" y="950"/>
                  </a:lnTo>
                  <a:lnTo>
                    <a:pt x="810" y="927"/>
                  </a:lnTo>
                  <a:lnTo>
                    <a:pt x="823" y="904"/>
                  </a:lnTo>
                  <a:lnTo>
                    <a:pt x="837" y="882"/>
                  </a:lnTo>
                  <a:lnTo>
                    <a:pt x="853" y="861"/>
                  </a:lnTo>
                  <a:lnTo>
                    <a:pt x="869" y="840"/>
                  </a:lnTo>
                  <a:lnTo>
                    <a:pt x="888" y="820"/>
                  </a:lnTo>
                  <a:lnTo>
                    <a:pt x="908" y="800"/>
                  </a:lnTo>
                  <a:lnTo>
                    <a:pt x="929" y="782"/>
                  </a:lnTo>
                  <a:lnTo>
                    <a:pt x="952" y="765"/>
                  </a:lnTo>
                  <a:lnTo>
                    <a:pt x="976" y="749"/>
                  </a:lnTo>
                  <a:lnTo>
                    <a:pt x="1002" y="733"/>
                  </a:lnTo>
                  <a:lnTo>
                    <a:pt x="1031" y="719"/>
                  </a:lnTo>
                  <a:lnTo>
                    <a:pt x="1061" y="706"/>
                  </a:lnTo>
                  <a:lnTo>
                    <a:pt x="1092" y="695"/>
                  </a:lnTo>
                  <a:lnTo>
                    <a:pt x="1126" y="684"/>
                  </a:lnTo>
                  <a:lnTo>
                    <a:pt x="1161" y="675"/>
                  </a:lnTo>
                  <a:lnTo>
                    <a:pt x="1184" y="672"/>
                  </a:lnTo>
                  <a:lnTo>
                    <a:pt x="1206" y="668"/>
                  </a:lnTo>
                  <a:lnTo>
                    <a:pt x="1227" y="666"/>
                  </a:lnTo>
                  <a:lnTo>
                    <a:pt x="1247" y="665"/>
                  </a:lnTo>
                  <a:lnTo>
                    <a:pt x="1267" y="665"/>
                  </a:lnTo>
                  <a:lnTo>
                    <a:pt x="1286" y="666"/>
                  </a:lnTo>
                  <a:lnTo>
                    <a:pt x="1303" y="667"/>
                  </a:lnTo>
                  <a:lnTo>
                    <a:pt x="1320" y="670"/>
                  </a:lnTo>
                  <a:lnTo>
                    <a:pt x="1336" y="674"/>
                  </a:lnTo>
                  <a:lnTo>
                    <a:pt x="1352" y="678"/>
                  </a:lnTo>
                  <a:lnTo>
                    <a:pt x="1366" y="683"/>
                  </a:lnTo>
                  <a:lnTo>
                    <a:pt x="1379" y="689"/>
                  </a:lnTo>
                  <a:lnTo>
                    <a:pt x="1391" y="696"/>
                  </a:lnTo>
                  <a:lnTo>
                    <a:pt x="1403" y="703"/>
                  </a:lnTo>
                  <a:lnTo>
                    <a:pt x="1414" y="712"/>
                  </a:lnTo>
                  <a:lnTo>
                    <a:pt x="1424" y="722"/>
                  </a:lnTo>
                  <a:lnTo>
                    <a:pt x="1438" y="738"/>
                  </a:lnTo>
                  <a:lnTo>
                    <a:pt x="1450" y="753"/>
                  </a:lnTo>
                  <a:lnTo>
                    <a:pt x="1461" y="770"/>
                  </a:lnTo>
                  <a:lnTo>
                    <a:pt x="1471" y="788"/>
                  </a:lnTo>
                  <a:lnTo>
                    <a:pt x="1481" y="808"/>
                  </a:lnTo>
                  <a:lnTo>
                    <a:pt x="1488" y="829"/>
                  </a:lnTo>
                  <a:lnTo>
                    <a:pt x="1496" y="851"/>
                  </a:lnTo>
                  <a:lnTo>
                    <a:pt x="1503" y="875"/>
                  </a:lnTo>
                  <a:lnTo>
                    <a:pt x="1508" y="902"/>
                  </a:lnTo>
                  <a:lnTo>
                    <a:pt x="1513" y="929"/>
                  </a:lnTo>
                  <a:lnTo>
                    <a:pt x="1517" y="960"/>
                  </a:lnTo>
                  <a:lnTo>
                    <a:pt x="1520" y="992"/>
                  </a:lnTo>
                  <a:lnTo>
                    <a:pt x="1522" y="1026"/>
                  </a:lnTo>
                  <a:lnTo>
                    <a:pt x="1525" y="1063"/>
                  </a:lnTo>
                  <a:lnTo>
                    <a:pt x="1526" y="1102"/>
                  </a:lnTo>
                  <a:lnTo>
                    <a:pt x="1526" y="1145"/>
                  </a:lnTo>
                  <a:lnTo>
                    <a:pt x="1526" y="1276"/>
                  </a:lnTo>
                  <a:lnTo>
                    <a:pt x="2229" y="1145"/>
                  </a:lnTo>
                  <a:lnTo>
                    <a:pt x="2229" y="1084"/>
                  </a:lnTo>
                  <a:lnTo>
                    <a:pt x="2227" y="1023"/>
                  </a:lnTo>
                  <a:lnTo>
                    <a:pt x="2226" y="960"/>
                  </a:lnTo>
                  <a:lnTo>
                    <a:pt x="2223" y="897"/>
                  </a:lnTo>
                  <a:lnTo>
                    <a:pt x="2218" y="834"/>
                  </a:lnTo>
                  <a:lnTo>
                    <a:pt x="2214" y="804"/>
                  </a:lnTo>
                  <a:lnTo>
                    <a:pt x="2210" y="772"/>
                  </a:lnTo>
                  <a:lnTo>
                    <a:pt x="2205" y="741"/>
                  </a:lnTo>
                  <a:lnTo>
                    <a:pt x="2200" y="710"/>
                  </a:lnTo>
                  <a:lnTo>
                    <a:pt x="2194" y="678"/>
                  </a:lnTo>
                  <a:lnTo>
                    <a:pt x="2188" y="647"/>
                  </a:lnTo>
                  <a:lnTo>
                    <a:pt x="2180" y="618"/>
                  </a:lnTo>
                  <a:lnTo>
                    <a:pt x="2172" y="587"/>
                  </a:lnTo>
                  <a:lnTo>
                    <a:pt x="2164" y="557"/>
                  </a:lnTo>
                  <a:lnTo>
                    <a:pt x="2153" y="527"/>
                  </a:lnTo>
                  <a:lnTo>
                    <a:pt x="2143" y="499"/>
                  </a:lnTo>
                  <a:lnTo>
                    <a:pt x="2131" y="469"/>
                  </a:lnTo>
                  <a:lnTo>
                    <a:pt x="2117" y="440"/>
                  </a:lnTo>
                  <a:lnTo>
                    <a:pt x="2103" y="413"/>
                  </a:lnTo>
                  <a:lnTo>
                    <a:pt x="2089" y="385"/>
                  </a:lnTo>
                  <a:lnTo>
                    <a:pt x="2072" y="358"/>
                  </a:lnTo>
                  <a:lnTo>
                    <a:pt x="2055" y="331"/>
                  </a:lnTo>
                  <a:lnTo>
                    <a:pt x="2036" y="305"/>
                  </a:lnTo>
                  <a:lnTo>
                    <a:pt x="2017" y="280"/>
                  </a:lnTo>
                  <a:lnTo>
                    <a:pt x="1995" y="255"/>
                  </a:lnTo>
                  <a:lnTo>
                    <a:pt x="1973" y="231"/>
                  </a:lnTo>
                  <a:lnTo>
                    <a:pt x="1950" y="208"/>
                  </a:lnTo>
                  <a:lnTo>
                    <a:pt x="1925" y="185"/>
                  </a:lnTo>
                  <a:lnTo>
                    <a:pt x="1898" y="163"/>
                  </a:lnTo>
                  <a:lnTo>
                    <a:pt x="1879" y="150"/>
                  </a:lnTo>
                  <a:lnTo>
                    <a:pt x="1860" y="136"/>
                  </a:lnTo>
                  <a:lnTo>
                    <a:pt x="1841" y="123"/>
                  </a:lnTo>
                  <a:lnTo>
                    <a:pt x="1821" y="111"/>
                  </a:lnTo>
                  <a:lnTo>
                    <a:pt x="1800" y="100"/>
                  </a:lnTo>
                  <a:lnTo>
                    <a:pt x="1779" y="89"/>
                  </a:lnTo>
                  <a:lnTo>
                    <a:pt x="1758" y="78"/>
                  </a:lnTo>
                  <a:lnTo>
                    <a:pt x="1737" y="69"/>
                  </a:lnTo>
                  <a:lnTo>
                    <a:pt x="1715" y="60"/>
                  </a:lnTo>
                  <a:lnTo>
                    <a:pt x="1693" y="52"/>
                  </a:lnTo>
                  <a:lnTo>
                    <a:pt x="1670" y="44"/>
                  </a:lnTo>
                  <a:lnTo>
                    <a:pt x="1647" y="36"/>
                  </a:lnTo>
                  <a:lnTo>
                    <a:pt x="1624" y="31"/>
                  </a:lnTo>
                  <a:lnTo>
                    <a:pt x="1600" y="24"/>
                  </a:lnTo>
                  <a:lnTo>
                    <a:pt x="1575" y="19"/>
                  </a:lnTo>
                  <a:lnTo>
                    <a:pt x="1550" y="14"/>
                  </a:lnTo>
                  <a:lnTo>
                    <a:pt x="1526" y="11"/>
                  </a:lnTo>
                  <a:lnTo>
                    <a:pt x="1500" y="8"/>
                  </a:lnTo>
                  <a:lnTo>
                    <a:pt x="1474" y="4"/>
                  </a:lnTo>
                  <a:lnTo>
                    <a:pt x="1448" y="2"/>
                  </a:lnTo>
                  <a:lnTo>
                    <a:pt x="1421" y="1"/>
                  </a:lnTo>
                  <a:lnTo>
                    <a:pt x="1394" y="0"/>
                  </a:lnTo>
                  <a:lnTo>
                    <a:pt x="1366" y="0"/>
                  </a:lnTo>
                  <a:lnTo>
                    <a:pt x="1338" y="0"/>
                  </a:lnTo>
                  <a:lnTo>
                    <a:pt x="1311" y="1"/>
                  </a:lnTo>
                  <a:lnTo>
                    <a:pt x="1282" y="3"/>
                  </a:lnTo>
                  <a:lnTo>
                    <a:pt x="1253" y="5"/>
                  </a:lnTo>
                  <a:lnTo>
                    <a:pt x="1224" y="9"/>
                  </a:lnTo>
                  <a:lnTo>
                    <a:pt x="1194" y="12"/>
                  </a:lnTo>
                  <a:lnTo>
                    <a:pt x="1163" y="16"/>
                  </a:lnTo>
                  <a:lnTo>
                    <a:pt x="1132" y="21"/>
                  </a:lnTo>
                  <a:lnTo>
                    <a:pt x="1102" y="26"/>
                  </a:lnTo>
                  <a:lnTo>
                    <a:pt x="1049" y="37"/>
                  </a:lnTo>
                  <a:lnTo>
                    <a:pt x="996" y="51"/>
                  </a:lnTo>
                  <a:lnTo>
                    <a:pt x="944" y="65"/>
                  </a:lnTo>
                  <a:lnTo>
                    <a:pt x="893" y="81"/>
                  </a:lnTo>
                  <a:lnTo>
                    <a:pt x="843" y="100"/>
                  </a:lnTo>
                  <a:lnTo>
                    <a:pt x="794" y="121"/>
                  </a:lnTo>
                  <a:lnTo>
                    <a:pt x="747" y="143"/>
                  </a:lnTo>
                  <a:lnTo>
                    <a:pt x="701" y="167"/>
                  </a:lnTo>
                  <a:lnTo>
                    <a:pt x="655" y="194"/>
                  </a:lnTo>
                  <a:lnTo>
                    <a:pt x="611" y="221"/>
                  </a:lnTo>
                  <a:lnTo>
                    <a:pt x="570" y="251"/>
                  </a:lnTo>
                  <a:lnTo>
                    <a:pt x="528" y="282"/>
                  </a:lnTo>
                  <a:lnTo>
                    <a:pt x="488" y="315"/>
                  </a:lnTo>
                  <a:lnTo>
                    <a:pt x="449" y="350"/>
                  </a:lnTo>
                  <a:lnTo>
                    <a:pt x="431" y="368"/>
                  </a:lnTo>
                  <a:lnTo>
                    <a:pt x="412" y="386"/>
                  </a:lnTo>
                  <a:lnTo>
                    <a:pt x="394" y="405"/>
                  </a:lnTo>
                  <a:lnTo>
                    <a:pt x="377" y="424"/>
                  </a:lnTo>
                  <a:lnTo>
                    <a:pt x="356" y="448"/>
                  </a:lnTo>
                  <a:lnTo>
                    <a:pt x="336" y="472"/>
                  </a:lnTo>
                  <a:lnTo>
                    <a:pt x="316" y="496"/>
                  </a:lnTo>
                  <a:lnTo>
                    <a:pt x="296" y="522"/>
                  </a:lnTo>
                  <a:lnTo>
                    <a:pt x="279" y="548"/>
                  </a:lnTo>
                  <a:lnTo>
                    <a:pt x="261" y="575"/>
                  </a:lnTo>
                  <a:lnTo>
                    <a:pt x="243" y="601"/>
                  </a:lnTo>
                  <a:lnTo>
                    <a:pt x="227" y="629"/>
                  </a:lnTo>
                  <a:lnTo>
                    <a:pt x="212" y="656"/>
                  </a:lnTo>
                  <a:lnTo>
                    <a:pt x="196" y="685"/>
                  </a:lnTo>
                  <a:lnTo>
                    <a:pt x="182" y="714"/>
                  </a:lnTo>
                  <a:lnTo>
                    <a:pt x="167" y="743"/>
                  </a:lnTo>
                  <a:lnTo>
                    <a:pt x="154" y="773"/>
                  </a:lnTo>
                  <a:lnTo>
                    <a:pt x="142" y="804"/>
                  </a:lnTo>
                  <a:lnTo>
                    <a:pt x="130" y="834"/>
                  </a:lnTo>
                  <a:lnTo>
                    <a:pt x="118" y="865"/>
                  </a:lnTo>
                  <a:lnTo>
                    <a:pt x="108" y="897"/>
                  </a:lnTo>
                  <a:lnTo>
                    <a:pt x="98" y="929"/>
                  </a:lnTo>
                  <a:lnTo>
                    <a:pt x="88" y="962"/>
                  </a:lnTo>
                  <a:lnTo>
                    <a:pt x="80" y="995"/>
                  </a:lnTo>
                  <a:lnTo>
                    <a:pt x="72" y="1028"/>
                  </a:lnTo>
                  <a:lnTo>
                    <a:pt x="65" y="1062"/>
                  </a:lnTo>
                  <a:lnTo>
                    <a:pt x="58" y="1097"/>
                  </a:lnTo>
                  <a:lnTo>
                    <a:pt x="53" y="1132"/>
                  </a:lnTo>
                  <a:lnTo>
                    <a:pt x="47" y="1167"/>
                  </a:lnTo>
                  <a:lnTo>
                    <a:pt x="43" y="1202"/>
                  </a:lnTo>
                  <a:lnTo>
                    <a:pt x="39" y="1237"/>
                  </a:lnTo>
                  <a:lnTo>
                    <a:pt x="35" y="1274"/>
                  </a:lnTo>
                  <a:lnTo>
                    <a:pt x="33" y="1310"/>
                  </a:lnTo>
                  <a:lnTo>
                    <a:pt x="32" y="1348"/>
                  </a:lnTo>
                  <a:lnTo>
                    <a:pt x="31" y="1385"/>
                  </a:lnTo>
                  <a:lnTo>
                    <a:pt x="30" y="1422"/>
                  </a:lnTo>
                  <a:lnTo>
                    <a:pt x="31" y="1525"/>
                  </a:lnTo>
                  <a:lnTo>
                    <a:pt x="32" y="1623"/>
                  </a:lnTo>
                  <a:lnTo>
                    <a:pt x="35" y="1716"/>
                  </a:lnTo>
                  <a:lnTo>
                    <a:pt x="40" y="1804"/>
                  </a:lnTo>
                  <a:lnTo>
                    <a:pt x="43" y="1847"/>
                  </a:lnTo>
                  <a:lnTo>
                    <a:pt x="46" y="1888"/>
                  </a:lnTo>
                  <a:lnTo>
                    <a:pt x="50" y="1929"/>
                  </a:lnTo>
                  <a:lnTo>
                    <a:pt x="54" y="1967"/>
                  </a:lnTo>
                  <a:lnTo>
                    <a:pt x="59" y="2006"/>
                  </a:lnTo>
                  <a:lnTo>
                    <a:pt x="65" y="2042"/>
                  </a:lnTo>
                  <a:lnTo>
                    <a:pt x="71" y="2079"/>
                  </a:lnTo>
                  <a:lnTo>
                    <a:pt x="77" y="2113"/>
                  </a:lnTo>
                  <a:lnTo>
                    <a:pt x="85" y="2146"/>
                  </a:lnTo>
                  <a:lnTo>
                    <a:pt x="93" y="2179"/>
                  </a:lnTo>
                  <a:lnTo>
                    <a:pt x="101" y="2210"/>
                  </a:lnTo>
                  <a:lnTo>
                    <a:pt x="110" y="2239"/>
                  </a:lnTo>
                  <a:lnTo>
                    <a:pt x="120" y="2269"/>
                  </a:lnTo>
                  <a:lnTo>
                    <a:pt x="131" y="2297"/>
                  </a:lnTo>
                  <a:lnTo>
                    <a:pt x="142" y="2323"/>
                  </a:lnTo>
                  <a:lnTo>
                    <a:pt x="155" y="2349"/>
                  </a:lnTo>
                  <a:lnTo>
                    <a:pt x="167" y="2374"/>
                  </a:lnTo>
                  <a:lnTo>
                    <a:pt x="182" y="2397"/>
                  </a:lnTo>
                  <a:lnTo>
                    <a:pt x="197" y="2420"/>
                  </a:lnTo>
                  <a:lnTo>
                    <a:pt x="213" y="2441"/>
                  </a:lnTo>
                  <a:lnTo>
                    <a:pt x="229" y="2461"/>
                  </a:lnTo>
                  <a:lnTo>
                    <a:pt x="247" y="2480"/>
                  </a:lnTo>
                  <a:lnTo>
                    <a:pt x="264" y="2498"/>
                  </a:lnTo>
                  <a:lnTo>
                    <a:pt x="284" y="2516"/>
                  </a:lnTo>
                  <a:lnTo>
                    <a:pt x="301" y="2528"/>
                  </a:lnTo>
                  <a:lnTo>
                    <a:pt x="317" y="2540"/>
                  </a:lnTo>
                  <a:lnTo>
                    <a:pt x="335" y="2551"/>
                  </a:lnTo>
                  <a:lnTo>
                    <a:pt x="354" y="2562"/>
                  </a:lnTo>
                  <a:lnTo>
                    <a:pt x="372" y="2572"/>
                  </a:lnTo>
                  <a:lnTo>
                    <a:pt x="392" y="2582"/>
                  </a:lnTo>
                  <a:lnTo>
                    <a:pt x="412" y="2591"/>
                  </a:lnTo>
                  <a:lnTo>
                    <a:pt x="434" y="2598"/>
                  </a:lnTo>
                  <a:lnTo>
                    <a:pt x="456" y="2605"/>
                  </a:lnTo>
                  <a:lnTo>
                    <a:pt x="478" y="2613"/>
                  </a:lnTo>
                  <a:lnTo>
                    <a:pt x="502" y="2618"/>
                  </a:lnTo>
                  <a:lnTo>
                    <a:pt x="527" y="2624"/>
                  </a:lnTo>
                  <a:lnTo>
                    <a:pt x="552" y="2628"/>
                  </a:lnTo>
                  <a:lnTo>
                    <a:pt x="577" y="2632"/>
                  </a:lnTo>
                  <a:lnTo>
                    <a:pt x="604" y="2636"/>
                  </a:lnTo>
                  <a:lnTo>
                    <a:pt x="631" y="2638"/>
                  </a:lnTo>
                  <a:lnTo>
                    <a:pt x="660" y="2640"/>
                  </a:lnTo>
                  <a:lnTo>
                    <a:pt x="690" y="2641"/>
                  </a:lnTo>
                  <a:lnTo>
                    <a:pt x="719" y="2642"/>
                  </a:lnTo>
                  <a:lnTo>
                    <a:pt x="750" y="2642"/>
                  </a:lnTo>
                  <a:lnTo>
                    <a:pt x="782" y="2641"/>
                  </a:lnTo>
                  <a:lnTo>
                    <a:pt x="814" y="2640"/>
                  </a:lnTo>
                  <a:lnTo>
                    <a:pt x="848" y="2639"/>
                  </a:lnTo>
                  <a:lnTo>
                    <a:pt x="882" y="2636"/>
                  </a:lnTo>
                  <a:lnTo>
                    <a:pt x="954" y="2629"/>
                  </a:lnTo>
                  <a:lnTo>
                    <a:pt x="1028" y="2619"/>
                  </a:lnTo>
                  <a:lnTo>
                    <a:pt x="1107" y="2607"/>
                  </a:lnTo>
                  <a:lnTo>
                    <a:pt x="1189" y="2592"/>
                  </a:lnTo>
                  <a:lnTo>
                    <a:pt x="1210" y="2588"/>
                  </a:lnTo>
                  <a:lnTo>
                    <a:pt x="1228" y="2586"/>
                  </a:lnTo>
                  <a:lnTo>
                    <a:pt x="1247" y="2585"/>
                  </a:lnTo>
                  <a:lnTo>
                    <a:pt x="1266" y="2584"/>
                  </a:lnTo>
                  <a:lnTo>
                    <a:pt x="1282" y="2585"/>
                  </a:lnTo>
                  <a:lnTo>
                    <a:pt x="1300" y="2585"/>
                  </a:lnTo>
                  <a:lnTo>
                    <a:pt x="1315" y="2587"/>
                  </a:lnTo>
                  <a:lnTo>
                    <a:pt x="1331" y="2589"/>
                  </a:lnTo>
                  <a:lnTo>
                    <a:pt x="1346" y="2593"/>
                  </a:lnTo>
                  <a:lnTo>
                    <a:pt x="1361" y="2597"/>
                  </a:lnTo>
                  <a:lnTo>
                    <a:pt x="1374" y="2602"/>
                  </a:lnTo>
                  <a:lnTo>
                    <a:pt x="1387" y="2607"/>
                  </a:lnTo>
                  <a:lnTo>
                    <a:pt x="1400" y="2614"/>
                  </a:lnTo>
                  <a:lnTo>
                    <a:pt x="1411" y="2620"/>
                  </a:lnTo>
                  <a:lnTo>
                    <a:pt x="1423" y="2628"/>
                  </a:lnTo>
                  <a:lnTo>
                    <a:pt x="1434" y="2637"/>
                  </a:lnTo>
                  <a:lnTo>
                    <a:pt x="1443" y="2646"/>
                  </a:lnTo>
                  <a:lnTo>
                    <a:pt x="1452" y="2654"/>
                  </a:lnTo>
                  <a:lnTo>
                    <a:pt x="1461" y="2664"/>
                  </a:lnTo>
                  <a:lnTo>
                    <a:pt x="1468" y="2674"/>
                  </a:lnTo>
                  <a:lnTo>
                    <a:pt x="1475" y="2685"/>
                  </a:lnTo>
                  <a:lnTo>
                    <a:pt x="1482" y="2696"/>
                  </a:lnTo>
                  <a:lnTo>
                    <a:pt x="1488" y="2707"/>
                  </a:lnTo>
                  <a:lnTo>
                    <a:pt x="1494" y="2719"/>
                  </a:lnTo>
                  <a:lnTo>
                    <a:pt x="1504" y="2746"/>
                  </a:lnTo>
                  <a:lnTo>
                    <a:pt x="1513" y="2772"/>
                  </a:lnTo>
                  <a:lnTo>
                    <a:pt x="1519" y="2801"/>
                  </a:lnTo>
                  <a:lnTo>
                    <a:pt x="1525" y="2832"/>
                  </a:lnTo>
                  <a:lnTo>
                    <a:pt x="1529" y="2864"/>
                  </a:lnTo>
                  <a:lnTo>
                    <a:pt x="1532" y="2897"/>
                  </a:lnTo>
                  <a:lnTo>
                    <a:pt x="1535" y="2931"/>
                  </a:lnTo>
                  <a:lnTo>
                    <a:pt x="1536" y="2966"/>
                  </a:lnTo>
                  <a:lnTo>
                    <a:pt x="1538" y="3040"/>
                  </a:lnTo>
                  <a:lnTo>
                    <a:pt x="1538" y="3118"/>
                  </a:lnTo>
                  <a:lnTo>
                    <a:pt x="1538" y="3177"/>
                  </a:lnTo>
                  <a:lnTo>
                    <a:pt x="1536" y="3235"/>
                  </a:lnTo>
                  <a:lnTo>
                    <a:pt x="1533" y="3288"/>
                  </a:lnTo>
                  <a:lnTo>
                    <a:pt x="1530" y="3338"/>
                  </a:lnTo>
                  <a:lnTo>
                    <a:pt x="1527" y="3385"/>
                  </a:lnTo>
                  <a:lnTo>
                    <a:pt x="1521" y="3430"/>
                  </a:lnTo>
                  <a:lnTo>
                    <a:pt x="1515" y="3470"/>
                  </a:lnTo>
                  <a:lnTo>
                    <a:pt x="1508" y="3509"/>
                  </a:lnTo>
                  <a:lnTo>
                    <a:pt x="1500" y="3545"/>
                  </a:lnTo>
                  <a:lnTo>
                    <a:pt x="1491" y="3578"/>
                  </a:lnTo>
                  <a:lnTo>
                    <a:pt x="1481" y="3609"/>
                  </a:lnTo>
                  <a:lnTo>
                    <a:pt x="1470" y="3637"/>
                  </a:lnTo>
                  <a:lnTo>
                    <a:pt x="1456" y="3663"/>
                  </a:lnTo>
                  <a:lnTo>
                    <a:pt x="1443" y="3687"/>
                  </a:lnTo>
                  <a:lnTo>
                    <a:pt x="1429" y="3708"/>
                  </a:lnTo>
                  <a:lnTo>
                    <a:pt x="1412" y="3728"/>
                  </a:lnTo>
                  <a:lnTo>
                    <a:pt x="1398" y="3743"/>
                  </a:lnTo>
                  <a:lnTo>
                    <a:pt x="1381" y="3758"/>
                  </a:lnTo>
                  <a:lnTo>
                    <a:pt x="1365" y="3772"/>
                  </a:lnTo>
                  <a:lnTo>
                    <a:pt x="1348" y="3784"/>
                  </a:lnTo>
                  <a:lnTo>
                    <a:pt x="1330" y="3796"/>
                  </a:lnTo>
                  <a:lnTo>
                    <a:pt x="1311" y="3806"/>
                  </a:lnTo>
                  <a:lnTo>
                    <a:pt x="1292" y="3816"/>
                  </a:lnTo>
                  <a:lnTo>
                    <a:pt x="1271" y="3825"/>
                  </a:lnTo>
                  <a:lnTo>
                    <a:pt x="1250" y="3832"/>
                  </a:lnTo>
                  <a:lnTo>
                    <a:pt x="1228" y="3839"/>
                  </a:lnTo>
                  <a:lnTo>
                    <a:pt x="1206" y="3845"/>
                  </a:lnTo>
                  <a:lnTo>
                    <a:pt x="1182" y="3850"/>
                  </a:lnTo>
                  <a:lnTo>
                    <a:pt x="1158" y="3853"/>
                  </a:lnTo>
                  <a:lnTo>
                    <a:pt x="1132" y="3857"/>
                  </a:lnTo>
                  <a:lnTo>
                    <a:pt x="1107" y="3858"/>
                  </a:lnTo>
                  <a:lnTo>
                    <a:pt x="1080" y="3859"/>
                  </a:lnTo>
                  <a:lnTo>
                    <a:pt x="1058" y="3859"/>
                  </a:lnTo>
                  <a:lnTo>
                    <a:pt x="1036" y="3859"/>
                  </a:lnTo>
                  <a:lnTo>
                    <a:pt x="1015" y="3858"/>
                  </a:lnTo>
                  <a:lnTo>
                    <a:pt x="994" y="3856"/>
                  </a:lnTo>
                  <a:lnTo>
                    <a:pt x="974" y="3852"/>
                  </a:lnTo>
                  <a:lnTo>
                    <a:pt x="955" y="3848"/>
                  </a:lnTo>
                  <a:lnTo>
                    <a:pt x="936" y="3844"/>
                  </a:lnTo>
                  <a:lnTo>
                    <a:pt x="918" y="3839"/>
                  </a:lnTo>
                  <a:lnTo>
                    <a:pt x="901" y="3832"/>
                  </a:lnTo>
                  <a:lnTo>
                    <a:pt x="885" y="3826"/>
                  </a:lnTo>
                  <a:lnTo>
                    <a:pt x="869" y="3819"/>
                  </a:lnTo>
                  <a:lnTo>
                    <a:pt x="855" y="3812"/>
                  </a:lnTo>
                  <a:lnTo>
                    <a:pt x="841" y="3803"/>
                  </a:lnTo>
                  <a:lnTo>
                    <a:pt x="828" y="3794"/>
                  </a:lnTo>
                  <a:lnTo>
                    <a:pt x="816" y="3784"/>
                  </a:lnTo>
                  <a:lnTo>
                    <a:pt x="806" y="3773"/>
                  </a:lnTo>
                  <a:lnTo>
                    <a:pt x="794" y="3760"/>
                  </a:lnTo>
                  <a:lnTo>
                    <a:pt x="783" y="3746"/>
                  </a:lnTo>
                  <a:lnTo>
                    <a:pt x="772" y="3731"/>
                  </a:lnTo>
                  <a:lnTo>
                    <a:pt x="762" y="3714"/>
                  </a:lnTo>
                  <a:lnTo>
                    <a:pt x="752" y="3695"/>
                  </a:lnTo>
                  <a:lnTo>
                    <a:pt x="745" y="3675"/>
                  </a:lnTo>
                  <a:lnTo>
                    <a:pt x="737" y="3652"/>
                  </a:lnTo>
                  <a:lnTo>
                    <a:pt x="729" y="3627"/>
                  </a:lnTo>
                  <a:lnTo>
                    <a:pt x="723" y="3599"/>
                  </a:lnTo>
                  <a:lnTo>
                    <a:pt x="717" y="3567"/>
                  </a:lnTo>
                  <a:lnTo>
                    <a:pt x="713" y="3533"/>
                  </a:lnTo>
                  <a:lnTo>
                    <a:pt x="709" y="3496"/>
                  </a:lnTo>
                  <a:lnTo>
                    <a:pt x="706" y="3454"/>
                  </a:lnTo>
                  <a:lnTo>
                    <a:pt x="704" y="3408"/>
                  </a:lnTo>
                  <a:lnTo>
                    <a:pt x="703" y="3358"/>
                  </a:lnTo>
                  <a:lnTo>
                    <a:pt x="702" y="3304"/>
                  </a:lnTo>
                  <a:lnTo>
                    <a:pt x="702" y="3122"/>
                  </a:lnTo>
                  <a:lnTo>
                    <a:pt x="0" y="3267"/>
                  </a:lnTo>
                  <a:lnTo>
                    <a:pt x="1" y="3344"/>
                  </a:lnTo>
                  <a:lnTo>
                    <a:pt x="3" y="3417"/>
                  </a:lnTo>
                  <a:lnTo>
                    <a:pt x="8" y="3489"/>
                  </a:lnTo>
                  <a:lnTo>
                    <a:pt x="14" y="3558"/>
                  </a:lnTo>
                  <a:lnTo>
                    <a:pt x="18" y="3592"/>
                  </a:lnTo>
                  <a:lnTo>
                    <a:pt x="22" y="3627"/>
                  </a:lnTo>
                  <a:lnTo>
                    <a:pt x="28" y="3659"/>
                  </a:lnTo>
                  <a:lnTo>
                    <a:pt x="33" y="3692"/>
                  </a:lnTo>
                  <a:lnTo>
                    <a:pt x="39" y="3723"/>
                  </a:lnTo>
                  <a:lnTo>
                    <a:pt x="45" y="3754"/>
                  </a:lnTo>
                  <a:lnTo>
                    <a:pt x="53" y="3785"/>
                  </a:lnTo>
                  <a:lnTo>
                    <a:pt x="62" y="3816"/>
                  </a:lnTo>
                  <a:lnTo>
                    <a:pt x="71" y="3846"/>
                  </a:lnTo>
                  <a:lnTo>
                    <a:pt x="80" y="3874"/>
                  </a:lnTo>
                  <a:lnTo>
                    <a:pt x="90" y="3904"/>
                  </a:lnTo>
                  <a:lnTo>
                    <a:pt x="102" y="3932"/>
                  </a:lnTo>
                  <a:lnTo>
                    <a:pt x="115" y="3960"/>
                  </a:lnTo>
                  <a:lnTo>
                    <a:pt x="127" y="3988"/>
                  </a:lnTo>
                  <a:lnTo>
                    <a:pt x="141" y="4014"/>
                  </a:lnTo>
                  <a:lnTo>
                    <a:pt x="156" y="4042"/>
                  </a:lnTo>
                  <a:lnTo>
                    <a:pt x="172" y="4067"/>
                  </a:lnTo>
                  <a:lnTo>
                    <a:pt x="188" y="4093"/>
                  </a:lnTo>
                  <a:lnTo>
                    <a:pt x="207" y="4119"/>
                  </a:lnTo>
                  <a:lnTo>
                    <a:pt x="226" y="4144"/>
                  </a:lnTo>
                  <a:lnTo>
                    <a:pt x="246" y="4168"/>
                  </a:lnTo>
                  <a:lnTo>
                    <a:pt x="267" y="4193"/>
                  </a:lnTo>
                  <a:lnTo>
                    <a:pt x="289" y="4217"/>
                  </a:lnTo>
                  <a:lnTo>
                    <a:pt x="312" y="4240"/>
                  </a:lnTo>
                  <a:lnTo>
                    <a:pt x="332" y="4259"/>
                  </a:lnTo>
                  <a:lnTo>
                    <a:pt x="351" y="4276"/>
                  </a:lnTo>
                  <a:lnTo>
                    <a:pt x="371" y="4294"/>
                  </a:lnTo>
                  <a:lnTo>
                    <a:pt x="393" y="4310"/>
                  </a:lnTo>
                  <a:lnTo>
                    <a:pt x="414" y="4327"/>
                  </a:lnTo>
                  <a:lnTo>
                    <a:pt x="436" y="4342"/>
                  </a:lnTo>
                  <a:lnTo>
                    <a:pt x="459" y="4357"/>
                  </a:lnTo>
                  <a:lnTo>
                    <a:pt x="483" y="4371"/>
                  </a:lnTo>
                  <a:lnTo>
                    <a:pt x="506" y="4385"/>
                  </a:lnTo>
                  <a:lnTo>
                    <a:pt x="530" y="4397"/>
                  </a:lnTo>
                  <a:lnTo>
                    <a:pt x="555" y="4411"/>
                  </a:lnTo>
                  <a:lnTo>
                    <a:pt x="581" y="4422"/>
                  </a:lnTo>
                  <a:lnTo>
                    <a:pt x="606" y="4433"/>
                  </a:lnTo>
                  <a:lnTo>
                    <a:pt x="632" y="4444"/>
                  </a:lnTo>
                  <a:lnTo>
                    <a:pt x="659" y="4453"/>
                  </a:lnTo>
                  <a:lnTo>
                    <a:pt x="685" y="4462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7404101" y="2341563"/>
              <a:ext cx="941388" cy="2679700"/>
            </a:xfrm>
            <a:custGeom>
              <a:avLst/>
              <a:gdLst>
                <a:gd name="T0" fmla="*/ 846 w 3557"/>
                <a:gd name="T1" fmla="*/ 1970 h 10129"/>
                <a:gd name="T2" fmla="*/ 873 w 3557"/>
                <a:gd name="T3" fmla="*/ 1961 h 10129"/>
                <a:gd name="T4" fmla="*/ 3557 w 3557"/>
                <a:gd name="T5" fmla="*/ 1021 h 10129"/>
                <a:gd name="T6" fmla="*/ 3557 w 3557"/>
                <a:gd name="T7" fmla="*/ 0 h 10129"/>
                <a:gd name="T8" fmla="*/ 0 w 3557"/>
                <a:gd name="T9" fmla="*/ 1269 h 10129"/>
                <a:gd name="T10" fmla="*/ 0 w 3557"/>
                <a:gd name="T11" fmla="*/ 10129 h 10129"/>
                <a:gd name="T12" fmla="*/ 3557 w 3557"/>
                <a:gd name="T13" fmla="*/ 10129 h 10129"/>
                <a:gd name="T14" fmla="*/ 3557 w 3557"/>
                <a:gd name="T15" fmla="*/ 9249 h 10129"/>
                <a:gd name="T16" fmla="*/ 846 w 3557"/>
                <a:gd name="T17" fmla="*/ 9245 h 10129"/>
                <a:gd name="T18" fmla="*/ 846 w 3557"/>
                <a:gd name="T19" fmla="*/ 7367 h 10129"/>
                <a:gd name="T20" fmla="*/ 846 w 3557"/>
                <a:gd name="T21" fmla="*/ 5873 h 10129"/>
                <a:gd name="T22" fmla="*/ 867 w 3557"/>
                <a:gd name="T23" fmla="*/ 5868 h 10129"/>
                <a:gd name="T24" fmla="*/ 3210 w 3557"/>
                <a:gd name="T25" fmla="*/ 5368 h 10129"/>
                <a:gd name="T26" fmla="*/ 3210 w 3557"/>
                <a:gd name="T27" fmla="*/ 4391 h 10129"/>
                <a:gd name="T28" fmla="*/ 846 w 3557"/>
                <a:gd name="T29" fmla="*/ 4898 h 10129"/>
                <a:gd name="T30" fmla="*/ 846 w 3557"/>
                <a:gd name="T31" fmla="*/ 1970 h 10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57" h="10129">
                  <a:moveTo>
                    <a:pt x="846" y="1970"/>
                  </a:moveTo>
                  <a:lnTo>
                    <a:pt x="873" y="1961"/>
                  </a:lnTo>
                  <a:lnTo>
                    <a:pt x="3557" y="1021"/>
                  </a:lnTo>
                  <a:lnTo>
                    <a:pt x="3557" y="0"/>
                  </a:lnTo>
                  <a:lnTo>
                    <a:pt x="0" y="1269"/>
                  </a:lnTo>
                  <a:lnTo>
                    <a:pt x="0" y="10129"/>
                  </a:lnTo>
                  <a:lnTo>
                    <a:pt x="3557" y="10129"/>
                  </a:lnTo>
                  <a:lnTo>
                    <a:pt x="3557" y="9249"/>
                  </a:lnTo>
                  <a:lnTo>
                    <a:pt x="846" y="9245"/>
                  </a:lnTo>
                  <a:lnTo>
                    <a:pt x="846" y="7367"/>
                  </a:lnTo>
                  <a:lnTo>
                    <a:pt x="846" y="5873"/>
                  </a:lnTo>
                  <a:lnTo>
                    <a:pt x="867" y="5868"/>
                  </a:lnTo>
                  <a:lnTo>
                    <a:pt x="3210" y="5368"/>
                  </a:lnTo>
                  <a:lnTo>
                    <a:pt x="3210" y="4391"/>
                  </a:lnTo>
                  <a:lnTo>
                    <a:pt x="846" y="4898"/>
                  </a:lnTo>
                  <a:lnTo>
                    <a:pt x="846" y="1970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848101" y="1098550"/>
              <a:ext cx="1435100" cy="2578100"/>
            </a:xfrm>
            <a:custGeom>
              <a:avLst/>
              <a:gdLst>
                <a:gd name="T0" fmla="*/ 875 w 5425"/>
                <a:gd name="T1" fmla="*/ 9433 h 9743"/>
                <a:gd name="T2" fmla="*/ 875 w 5425"/>
                <a:gd name="T3" fmla="*/ 2699 h 9743"/>
                <a:gd name="T4" fmla="*/ 925 w 5425"/>
                <a:gd name="T5" fmla="*/ 2688 h 9743"/>
                <a:gd name="T6" fmla="*/ 2324 w 5425"/>
                <a:gd name="T7" fmla="*/ 5826 h 9743"/>
                <a:gd name="T8" fmla="*/ 3053 w 5425"/>
                <a:gd name="T9" fmla="*/ 5636 h 9743"/>
                <a:gd name="T10" fmla="*/ 4491 w 5425"/>
                <a:gd name="T11" fmla="*/ 2613 h 9743"/>
                <a:gd name="T12" fmla="*/ 4541 w 5425"/>
                <a:gd name="T13" fmla="*/ 2624 h 9743"/>
                <a:gd name="T14" fmla="*/ 4541 w 5425"/>
                <a:gd name="T15" fmla="*/ 8135 h 9743"/>
                <a:gd name="T16" fmla="*/ 5425 w 5425"/>
                <a:gd name="T17" fmla="*/ 7823 h 9743"/>
                <a:gd name="T18" fmla="*/ 5425 w 5425"/>
                <a:gd name="T19" fmla="*/ 0 h 9743"/>
                <a:gd name="T20" fmla="*/ 4673 w 5425"/>
                <a:gd name="T21" fmla="*/ 0 h 9743"/>
                <a:gd name="T22" fmla="*/ 2778 w 5425"/>
                <a:gd name="T23" fmla="*/ 4480 h 9743"/>
                <a:gd name="T24" fmla="*/ 2619 w 5425"/>
                <a:gd name="T25" fmla="*/ 4514 h 9743"/>
                <a:gd name="T26" fmla="*/ 742 w 5425"/>
                <a:gd name="T27" fmla="*/ 0 h 9743"/>
                <a:gd name="T28" fmla="*/ 0 w 5425"/>
                <a:gd name="T29" fmla="*/ 0 h 9743"/>
                <a:gd name="T30" fmla="*/ 0 w 5425"/>
                <a:gd name="T31" fmla="*/ 9743 h 9743"/>
                <a:gd name="T32" fmla="*/ 875 w 5425"/>
                <a:gd name="T33" fmla="*/ 9433 h 9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5" h="9743">
                  <a:moveTo>
                    <a:pt x="875" y="9433"/>
                  </a:moveTo>
                  <a:lnTo>
                    <a:pt x="875" y="2699"/>
                  </a:lnTo>
                  <a:lnTo>
                    <a:pt x="925" y="2688"/>
                  </a:lnTo>
                  <a:lnTo>
                    <a:pt x="2324" y="5826"/>
                  </a:lnTo>
                  <a:lnTo>
                    <a:pt x="3053" y="5636"/>
                  </a:lnTo>
                  <a:lnTo>
                    <a:pt x="4491" y="2613"/>
                  </a:lnTo>
                  <a:lnTo>
                    <a:pt x="4541" y="2624"/>
                  </a:lnTo>
                  <a:lnTo>
                    <a:pt x="4541" y="8135"/>
                  </a:lnTo>
                  <a:lnTo>
                    <a:pt x="5425" y="7823"/>
                  </a:lnTo>
                  <a:lnTo>
                    <a:pt x="5425" y="0"/>
                  </a:lnTo>
                  <a:lnTo>
                    <a:pt x="4673" y="0"/>
                  </a:lnTo>
                  <a:lnTo>
                    <a:pt x="2778" y="4480"/>
                  </a:lnTo>
                  <a:lnTo>
                    <a:pt x="2619" y="4514"/>
                  </a:lnTo>
                  <a:lnTo>
                    <a:pt x="742" y="0"/>
                  </a:lnTo>
                  <a:lnTo>
                    <a:pt x="0" y="0"/>
                  </a:lnTo>
                  <a:lnTo>
                    <a:pt x="0" y="9743"/>
                  </a:lnTo>
                  <a:lnTo>
                    <a:pt x="875" y="9433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5513388" y="1098550"/>
              <a:ext cx="803275" cy="1987550"/>
            </a:xfrm>
            <a:custGeom>
              <a:avLst/>
              <a:gdLst>
                <a:gd name="T0" fmla="*/ 3034 w 3034"/>
                <a:gd name="T1" fmla="*/ 6440 h 7514"/>
                <a:gd name="T2" fmla="*/ 3034 w 3034"/>
                <a:gd name="T3" fmla="*/ 5644 h 7514"/>
                <a:gd name="T4" fmla="*/ 904 w 3034"/>
                <a:gd name="T5" fmla="*/ 6353 h 7514"/>
                <a:gd name="T6" fmla="*/ 904 w 3034"/>
                <a:gd name="T7" fmla="*/ 4025 h 7514"/>
                <a:gd name="T8" fmla="*/ 2720 w 3034"/>
                <a:gd name="T9" fmla="*/ 3602 h 7514"/>
                <a:gd name="T10" fmla="*/ 2720 w 3034"/>
                <a:gd name="T11" fmla="*/ 2777 h 7514"/>
                <a:gd name="T12" fmla="*/ 904 w 3034"/>
                <a:gd name="T13" fmla="*/ 3136 h 7514"/>
                <a:gd name="T14" fmla="*/ 904 w 3034"/>
                <a:gd name="T15" fmla="*/ 789 h 7514"/>
                <a:gd name="T16" fmla="*/ 3034 w 3034"/>
                <a:gd name="T17" fmla="*/ 789 h 7514"/>
                <a:gd name="T18" fmla="*/ 3034 w 3034"/>
                <a:gd name="T19" fmla="*/ 0 h 7514"/>
                <a:gd name="T20" fmla="*/ 0 w 3034"/>
                <a:gd name="T21" fmla="*/ 0 h 7514"/>
                <a:gd name="T22" fmla="*/ 0 w 3034"/>
                <a:gd name="T23" fmla="*/ 7514 h 7514"/>
                <a:gd name="T24" fmla="*/ 3034 w 3034"/>
                <a:gd name="T25" fmla="*/ 6440 h 7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4" h="7514">
                  <a:moveTo>
                    <a:pt x="3034" y="6440"/>
                  </a:moveTo>
                  <a:lnTo>
                    <a:pt x="3034" y="5644"/>
                  </a:lnTo>
                  <a:lnTo>
                    <a:pt x="904" y="6353"/>
                  </a:lnTo>
                  <a:lnTo>
                    <a:pt x="904" y="4025"/>
                  </a:lnTo>
                  <a:lnTo>
                    <a:pt x="2720" y="3602"/>
                  </a:lnTo>
                  <a:lnTo>
                    <a:pt x="2720" y="2777"/>
                  </a:lnTo>
                  <a:lnTo>
                    <a:pt x="904" y="3136"/>
                  </a:lnTo>
                  <a:lnTo>
                    <a:pt x="904" y="789"/>
                  </a:lnTo>
                  <a:lnTo>
                    <a:pt x="3034" y="789"/>
                  </a:lnTo>
                  <a:lnTo>
                    <a:pt x="3034" y="0"/>
                  </a:lnTo>
                  <a:lnTo>
                    <a:pt x="0" y="0"/>
                  </a:lnTo>
                  <a:lnTo>
                    <a:pt x="0" y="7514"/>
                  </a:lnTo>
                  <a:lnTo>
                    <a:pt x="3034" y="6440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6480176" y="1098550"/>
              <a:ext cx="769938" cy="1646238"/>
            </a:xfrm>
            <a:custGeom>
              <a:avLst/>
              <a:gdLst>
                <a:gd name="T0" fmla="*/ 1048 w 2908"/>
                <a:gd name="T1" fmla="*/ 781 h 6221"/>
                <a:gd name="T2" fmla="*/ 1240 w 2908"/>
                <a:gd name="T3" fmla="*/ 788 h 6221"/>
                <a:gd name="T4" fmla="*/ 1408 w 2908"/>
                <a:gd name="T5" fmla="*/ 804 h 6221"/>
                <a:gd name="T6" fmla="*/ 1553 w 2908"/>
                <a:gd name="T7" fmla="*/ 827 h 6221"/>
                <a:gd name="T8" fmla="*/ 1678 w 2908"/>
                <a:gd name="T9" fmla="*/ 860 h 6221"/>
                <a:gd name="T10" fmla="*/ 1785 w 2908"/>
                <a:gd name="T11" fmla="*/ 903 h 6221"/>
                <a:gd name="T12" fmla="*/ 1874 w 2908"/>
                <a:gd name="T13" fmla="*/ 955 h 6221"/>
                <a:gd name="T14" fmla="*/ 1949 w 2908"/>
                <a:gd name="T15" fmla="*/ 1017 h 6221"/>
                <a:gd name="T16" fmla="*/ 2025 w 2908"/>
                <a:gd name="T17" fmla="*/ 1112 h 6221"/>
                <a:gd name="T18" fmla="*/ 2082 w 2908"/>
                <a:gd name="T19" fmla="*/ 1225 h 6221"/>
                <a:gd name="T20" fmla="*/ 2122 w 2908"/>
                <a:gd name="T21" fmla="*/ 1359 h 6221"/>
                <a:gd name="T22" fmla="*/ 2148 w 2908"/>
                <a:gd name="T23" fmla="*/ 1512 h 6221"/>
                <a:gd name="T24" fmla="*/ 2164 w 2908"/>
                <a:gd name="T25" fmla="*/ 1687 h 6221"/>
                <a:gd name="T26" fmla="*/ 2171 w 2908"/>
                <a:gd name="T27" fmla="*/ 2105 h 6221"/>
                <a:gd name="T28" fmla="*/ 2169 w 2908"/>
                <a:gd name="T29" fmla="*/ 2443 h 6221"/>
                <a:gd name="T30" fmla="*/ 2168 w 2908"/>
                <a:gd name="T31" fmla="*/ 2639 h 6221"/>
                <a:gd name="T32" fmla="*/ 2167 w 2908"/>
                <a:gd name="T33" fmla="*/ 3017 h 6221"/>
                <a:gd name="T34" fmla="*/ 2155 w 2908"/>
                <a:gd name="T35" fmla="*/ 3496 h 6221"/>
                <a:gd name="T36" fmla="*/ 2116 w 2908"/>
                <a:gd name="T37" fmla="*/ 3890 h 6221"/>
                <a:gd name="T38" fmla="*/ 2039 w 2908"/>
                <a:gd name="T39" fmla="*/ 4212 h 6221"/>
                <a:gd name="T40" fmla="*/ 1909 w 2908"/>
                <a:gd name="T41" fmla="*/ 4477 h 6221"/>
                <a:gd name="T42" fmla="*/ 1712 w 2908"/>
                <a:gd name="T43" fmla="*/ 4696 h 6221"/>
                <a:gd name="T44" fmla="*/ 1434 w 2908"/>
                <a:gd name="T45" fmla="*/ 4884 h 6221"/>
                <a:gd name="T46" fmla="*/ 1063 w 2908"/>
                <a:gd name="T47" fmla="*/ 5052 h 6221"/>
                <a:gd name="T48" fmla="*/ 803 w 2908"/>
                <a:gd name="T49" fmla="*/ 781 h 6221"/>
                <a:gd name="T50" fmla="*/ 2068 w 2908"/>
                <a:gd name="T51" fmla="*/ 5463 h 6221"/>
                <a:gd name="T52" fmla="*/ 2241 w 2908"/>
                <a:gd name="T53" fmla="*/ 5342 h 6221"/>
                <a:gd name="T54" fmla="*/ 2407 w 2908"/>
                <a:gd name="T55" fmla="*/ 5186 h 6221"/>
                <a:gd name="T56" fmla="*/ 2560 w 2908"/>
                <a:gd name="T57" fmla="*/ 4986 h 6221"/>
                <a:gd name="T58" fmla="*/ 2693 w 2908"/>
                <a:gd name="T59" fmla="*/ 4739 h 6221"/>
                <a:gd name="T60" fmla="*/ 2799 w 2908"/>
                <a:gd name="T61" fmla="*/ 4435 h 6221"/>
                <a:gd name="T62" fmla="*/ 2873 w 2908"/>
                <a:gd name="T63" fmla="*/ 4069 h 6221"/>
                <a:gd name="T64" fmla="*/ 2907 w 2908"/>
                <a:gd name="T65" fmla="*/ 3636 h 6221"/>
                <a:gd name="T66" fmla="*/ 2899 w 2908"/>
                <a:gd name="T67" fmla="*/ 1622 h 6221"/>
                <a:gd name="T68" fmla="*/ 2876 w 2908"/>
                <a:gd name="T69" fmla="*/ 1395 h 6221"/>
                <a:gd name="T70" fmla="*/ 2845 w 2908"/>
                <a:gd name="T71" fmla="*/ 1195 h 6221"/>
                <a:gd name="T72" fmla="*/ 2806 w 2908"/>
                <a:gd name="T73" fmla="*/ 1020 h 6221"/>
                <a:gd name="T74" fmla="*/ 2756 w 2908"/>
                <a:gd name="T75" fmla="*/ 864 h 6221"/>
                <a:gd name="T76" fmla="*/ 2697 w 2908"/>
                <a:gd name="T77" fmla="*/ 727 h 6221"/>
                <a:gd name="T78" fmla="*/ 2624 w 2908"/>
                <a:gd name="T79" fmla="*/ 602 h 6221"/>
                <a:gd name="T80" fmla="*/ 2539 w 2908"/>
                <a:gd name="T81" fmla="*/ 489 h 6221"/>
                <a:gd name="T82" fmla="*/ 2465 w 2908"/>
                <a:gd name="T83" fmla="*/ 408 h 6221"/>
                <a:gd name="T84" fmla="*/ 2362 w 2908"/>
                <a:gd name="T85" fmla="*/ 308 h 6221"/>
                <a:gd name="T86" fmla="*/ 2248 w 2908"/>
                <a:gd name="T87" fmla="*/ 224 h 6221"/>
                <a:gd name="T88" fmla="*/ 2127 w 2908"/>
                <a:gd name="T89" fmla="*/ 152 h 6221"/>
                <a:gd name="T90" fmla="*/ 1997 w 2908"/>
                <a:gd name="T91" fmla="*/ 95 h 6221"/>
                <a:gd name="T92" fmla="*/ 1857 w 2908"/>
                <a:gd name="T93" fmla="*/ 51 h 6221"/>
                <a:gd name="T94" fmla="*/ 1710 w 2908"/>
                <a:gd name="T95" fmla="*/ 21 h 6221"/>
                <a:gd name="T96" fmla="*/ 1552 w 2908"/>
                <a:gd name="T97" fmla="*/ 3 h 6221"/>
                <a:gd name="T98" fmla="*/ 0 w 2908"/>
                <a:gd name="T99" fmla="*/ 0 h 6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8" h="6221">
                  <a:moveTo>
                    <a:pt x="803" y="781"/>
                  </a:moveTo>
                  <a:lnTo>
                    <a:pt x="828" y="781"/>
                  </a:lnTo>
                  <a:lnTo>
                    <a:pt x="942" y="780"/>
                  </a:lnTo>
                  <a:lnTo>
                    <a:pt x="1048" y="781"/>
                  </a:lnTo>
                  <a:lnTo>
                    <a:pt x="1098" y="782"/>
                  </a:lnTo>
                  <a:lnTo>
                    <a:pt x="1148" y="783"/>
                  </a:lnTo>
                  <a:lnTo>
                    <a:pt x="1194" y="785"/>
                  </a:lnTo>
                  <a:lnTo>
                    <a:pt x="1240" y="788"/>
                  </a:lnTo>
                  <a:lnTo>
                    <a:pt x="1284" y="791"/>
                  </a:lnTo>
                  <a:lnTo>
                    <a:pt x="1327" y="795"/>
                  </a:lnTo>
                  <a:lnTo>
                    <a:pt x="1368" y="798"/>
                  </a:lnTo>
                  <a:lnTo>
                    <a:pt x="1408" y="804"/>
                  </a:lnTo>
                  <a:lnTo>
                    <a:pt x="1446" y="808"/>
                  </a:lnTo>
                  <a:lnTo>
                    <a:pt x="1484" y="815"/>
                  </a:lnTo>
                  <a:lnTo>
                    <a:pt x="1519" y="820"/>
                  </a:lnTo>
                  <a:lnTo>
                    <a:pt x="1553" y="827"/>
                  </a:lnTo>
                  <a:lnTo>
                    <a:pt x="1586" y="835"/>
                  </a:lnTo>
                  <a:lnTo>
                    <a:pt x="1618" y="842"/>
                  </a:lnTo>
                  <a:lnTo>
                    <a:pt x="1649" y="851"/>
                  </a:lnTo>
                  <a:lnTo>
                    <a:pt x="1678" y="860"/>
                  </a:lnTo>
                  <a:lnTo>
                    <a:pt x="1706" y="870"/>
                  </a:lnTo>
                  <a:lnTo>
                    <a:pt x="1733" y="881"/>
                  </a:lnTo>
                  <a:lnTo>
                    <a:pt x="1759" y="891"/>
                  </a:lnTo>
                  <a:lnTo>
                    <a:pt x="1785" y="903"/>
                  </a:lnTo>
                  <a:lnTo>
                    <a:pt x="1808" y="915"/>
                  </a:lnTo>
                  <a:lnTo>
                    <a:pt x="1831" y="927"/>
                  </a:lnTo>
                  <a:lnTo>
                    <a:pt x="1853" y="940"/>
                  </a:lnTo>
                  <a:lnTo>
                    <a:pt x="1874" y="955"/>
                  </a:lnTo>
                  <a:lnTo>
                    <a:pt x="1894" y="969"/>
                  </a:lnTo>
                  <a:lnTo>
                    <a:pt x="1912" y="984"/>
                  </a:lnTo>
                  <a:lnTo>
                    <a:pt x="1931" y="1001"/>
                  </a:lnTo>
                  <a:lnTo>
                    <a:pt x="1949" y="1017"/>
                  </a:lnTo>
                  <a:lnTo>
                    <a:pt x="1970" y="1039"/>
                  </a:lnTo>
                  <a:lnTo>
                    <a:pt x="1989" y="1062"/>
                  </a:lnTo>
                  <a:lnTo>
                    <a:pt x="2007" y="1087"/>
                  </a:lnTo>
                  <a:lnTo>
                    <a:pt x="2025" y="1112"/>
                  </a:lnTo>
                  <a:lnTo>
                    <a:pt x="2040" y="1138"/>
                  </a:lnTo>
                  <a:lnTo>
                    <a:pt x="2056" y="1166"/>
                  </a:lnTo>
                  <a:lnTo>
                    <a:pt x="2069" y="1196"/>
                  </a:lnTo>
                  <a:lnTo>
                    <a:pt x="2082" y="1225"/>
                  </a:lnTo>
                  <a:lnTo>
                    <a:pt x="2093" y="1257"/>
                  </a:lnTo>
                  <a:lnTo>
                    <a:pt x="2104" y="1289"/>
                  </a:lnTo>
                  <a:lnTo>
                    <a:pt x="2113" y="1323"/>
                  </a:lnTo>
                  <a:lnTo>
                    <a:pt x="2122" y="1359"/>
                  </a:lnTo>
                  <a:lnTo>
                    <a:pt x="2129" y="1395"/>
                  </a:lnTo>
                  <a:lnTo>
                    <a:pt x="2137" y="1432"/>
                  </a:lnTo>
                  <a:lnTo>
                    <a:pt x="2143" y="1472"/>
                  </a:lnTo>
                  <a:lnTo>
                    <a:pt x="2148" y="1512"/>
                  </a:lnTo>
                  <a:lnTo>
                    <a:pt x="2153" y="1554"/>
                  </a:lnTo>
                  <a:lnTo>
                    <a:pt x="2157" y="1596"/>
                  </a:lnTo>
                  <a:lnTo>
                    <a:pt x="2160" y="1640"/>
                  </a:lnTo>
                  <a:lnTo>
                    <a:pt x="2164" y="1687"/>
                  </a:lnTo>
                  <a:lnTo>
                    <a:pt x="2168" y="1783"/>
                  </a:lnTo>
                  <a:lnTo>
                    <a:pt x="2170" y="1884"/>
                  </a:lnTo>
                  <a:lnTo>
                    <a:pt x="2171" y="1992"/>
                  </a:lnTo>
                  <a:lnTo>
                    <a:pt x="2171" y="2105"/>
                  </a:lnTo>
                  <a:lnTo>
                    <a:pt x="2171" y="2224"/>
                  </a:lnTo>
                  <a:lnTo>
                    <a:pt x="2170" y="2351"/>
                  </a:lnTo>
                  <a:lnTo>
                    <a:pt x="2170" y="2396"/>
                  </a:lnTo>
                  <a:lnTo>
                    <a:pt x="2169" y="2443"/>
                  </a:lnTo>
                  <a:lnTo>
                    <a:pt x="2169" y="2490"/>
                  </a:lnTo>
                  <a:lnTo>
                    <a:pt x="2169" y="2539"/>
                  </a:lnTo>
                  <a:lnTo>
                    <a:pt x="2168" y="2588"/>
                  </a:lnTo>
                  <a:lnTo>
                    <a:pt x="2168" y="2639"/>
                  </a:lnTo>
                  <a:lnTo>
                    <a:pt x="2168" y="2690"/>
                  </a:lnTo>
                  <a:lnTo>
                    <a:pt x="2168" y="2741"/>
                  </a:lnTo>
                  <a:lnTo>
                    <a:pt x="2168" y="2882"/>
                  </a:lnTo>
                  <a:lnTo>
                    <a:pt x="2167" y="3017"/>
                  </a:lnTo>
                  <a:lnTo>
                    <a:pt x="2166" y="3146"/>
                  </a:lnTo>
                  <a:lnTo>
                    <a:pt x="2162" y="3268"/>
                  </a:lnTo>
                  <a:lnTo>
                    <a:pt x="2159" y="3384"/>
                  </a:lnTo>
                  <a:lnTo>
                    <a:pt x="2155" y="3496"/>
                  </a:lnTo>
                  <a:lnTo>
                    <a:pt x="2148" y="3602"/>
                  </a:lnTo>
                  <a:lnTo>
                    <a:pt x="2139" y="3703"/>
                  </a:lnTo>
                  <a:lnTo>
                    <a:pt x="2129" y="3798"/>
                  </a:lnTo>
                  <a:lnTo>
                    <a:pt x="2116" y="3890"/>
                  </a:lnTo>
                  <a:lnTo>
                    <a:pt x="2102" y="3977"/>
                  </a:lnTo>
                  <a:lnTo>
                    <a:pt x="2083" y="4059"/>
                  </a:lnTo>
                  <a:lnTo>
                    <a:pt x="2063" y="4138"/>
                  </a:lnTo>
                  <a:lnTo>
                    <a:pt x="2039" y="4212"/>
                  </a:lnTo>
                  <a:lnTo>
                    <a:pt x="2013" y="4284"/>
                  </a:lnTo>
                  <a:lnTo>
                    <a:pt x="1982" y="4351"/>
                  </a:lnTo>
                  <a:lnTo>
                    <a:pt x="1948" y="4415"/>
                  </a:lnTo>
                  <a:lnTo>
                    <a:pt x="1909" y="4477"/>
                  </a:lnTo>
                  <a:lnTo>
                    <a:pt x="1866" y="4535"/>
                  </a:lnTo>
                  <a:lnTo>
                    <a:pt x="1820" y="4591"/>
                  </a:lnTo>
                  <a:lnTo>
                    <a:pt x="1768" y="4645"/>
                  </a:lnTo>
                  <a:lnTo>
                    <a:pt x="1712" y="4696"/>
                  </a:lnTo>
                  <a:lnTo>
                    <a:pt x="1651" y="4745"/>
                  </a:lnTo>
                  <a:lnTo>
                    <a:pt x="1584" y="4793"/>
                  </a:lnTo>
                  <a:lnTo>
                    <a:pt x="1512" y="4839"/>
                  </a:lnTo>
                  <a:lnTo>
                    <a:pt x="1434" y="4884"/>
                  </a:lnTo>
                  <a:lnTo>
                    <a:pt x="1352" y="4927"/>
                  </a:lnTo>
                  <a:lnTo>
                    <a:pt x="1261" y="4970"/>
                  </a:lnTo>
                  <a:lnTo>
                    <a:pt x="1165" y="5012"/>
                  </a:lnTo>
                  <a:lnTo>
                    <a:pt x="1063" y="5052"/>
                  </a:lnTo>
                  <a:lnTo>
                    <a:pt x="954" y="5093"/>
                  </a:lnTo>
                  <a:lnTo>
                    <a:pt x="837" y="5134"/>
                  </a:lnTo>
                  <a:lnTo>
                    <a:pt x="803" y="5146"/>
                  </a:lnTo>
                  <a:lnTo>
                    <a:pt x="803" y="781"/>
                  </a:lnTo>
                  <a:close/>
                  <a:moveTo>
                    <a:pt x="1938" y="5534"/>
                  </a:moveTo>
                  <a:lnTo>
                    <a:pt x="1982" y="5512"/>
                  </a:lnTo>
                  <a:lnTo>
                    <a:pt x="2025" y="5488"/>
                  </a:lnTo>
                  <a:lnTo>
                    <a:pt x="2068" y="5463"/>
                  </a:lnTo>
                  <a:lnTo>
                    <a:pt x="2112" y="5436"/>
                  </a:lnTo>
                  <a:lnTo>
                    <a:pt x="2155" y="5407"/>
                  </a:lnTo>
                  <a:lnTo>
                    <a:pt x="2198" y="5375"/>
                  </a:lnTo>
                  <a:lnTo>
                    <a:pt x="2241" y="5342"/>
                  </a:lnTo>
                  <a:lnTo>
                    <a:pt x="2284" y="5307"/>
                  </a:lnTo>
                  <a:lnTo>
                    <a:pt x="2325" y="5268"/>
                  </a:lnTo>
                  <a:lnTo>
                    <a:pt x="2366" y="5229"/>
                  </a:lnTo>
                  <a:lnTo>
                    <a:pt x="2407" y="5186"/>
                  </a:lnTo>
                  <a:lnTo>
                    <a:pt x="2447" y="5139"/>
                  </a:lnTo>
                  <a:lnTo>
                    <a:pt x="2485" y="5091"/>
                  </a:lnTo>
                  <a:lnTo>
                    <a:pt x="2524" y="5040"/>
                  </a:lnTo>
                  <a:lnTo>
                    <a:pt x="2560" y="4986"/>
                  </a:lnTo>
                  <a:lnTo>
                    <a:pt x="2595" y="4929"/>
                  </a:lnTo>
                  <a:lnTo>
                    <a:pt x="2630" y="4869"/>
                  </a:lnTo>
                  <a:lnTo>
                    <a:pt x="2661" y="4805"/>
                  </a:lnTo>
                  <a:lnTo>
                    <a:pt x="2693" y="4739"/>
                  </a:lnTo>
                  <a:lnTo>
                    <a:pt x="2722" y="4668"/>
                  </a:lnTo>
                  <a:lnTo>
                    <a:pt x="2750" y="4593"/>
                  </a:lnTo>
                  <a:lnTo>
                    <a:pt x="2776" y="4516"/>
                  </a:lnTo>
                  <a:lnTo>
                    <a:pt x="2799" y="4435"/>
                  </a:lnTo>
                  <a:lnTo>
                    <a:pt x="2821" y="4350"/>
                  </a:lnTo>
                  <a:lnTo>
                    <a:pt x="2841" y="4260"/>
                  </a:lnTo>
                  <a:lnTo>
                    <a:pt x="2859" y="4167"/>
                  </a:lnTo>
                  <a:lnTo>
                    <a:pt x="2873" y="4069"/>
                  </a:lnTo>
                  <a:lnTo>
                    <a:pt x="2885" y="3968"/>
                  </a:lnTo>
                  <a:lnTo>
                    <a:pt x="2895" y="3861"/>
                  </a:lnTo>
                  <a:lnTo>
                    <a:pt x="2903" y="3751"/>
                  </a:lnTo>
                  <a:lnTo>
                    <a:pt x="2907" y="3636"/>
                  </a:lnTo>
                  <a:lnTo>
                    <a:pt x="2908" y="3515"/>
                  </a:lnTo>
                  <a:lnTo>
                    <a:pt x="2908" y="1746"/>
                  </a:lnTo>
                  <a:lnTo>
                    <a:pt x="2904" y="1682"/>
                  </a:lnTo>
                  <a:lnTo>
                    <a:pt x="2899" y="1622"/>
                  </a:lnTo>
                  <a:lnTo>
                    <a:pt x="2894" y="1562"/>
                  </a:lnTo>
                  <a:lnTo>
                    <a:pt x="2888" y="1504"/>
                  </a:lnTo>
                  <a:lnTo>
                    <a:pt x="2883" y="1449"/>
                  </a:lnTo>
                  <a:lnTo>
                    <a:pt x="2876" y="1395"/>
                  </a:lnTo>
                  <a:lnTo>
                    <a:pt x="2870" y="1342"/>
                  </a:lnTo>
                  <a:lnTo>
                    <a:pt x="2862" y="1291"/>
                  </a:lnTo>
                  <a:lnTo>
                    <a:pt x="2854" y="1243"/>
                  </a:lnTo>
                  <a:lnTo>
                    <a:pt x="2845" y="1195"/>
                  </a:lnTo>
                  <a:lnTo>
                    <a:pt x="2837" y="1149"/>
                  </a:lnTo>
                  <a:lnTo>
                    <a:pt x="2827" y="1104"/>
                  </a:lnTo>
                  <a:lnTo>
                    <a:pt x="2817" y="1061"/>
                  </a:lnTo>
                  <a:lnTo>
                    <a:pt x="2806" y="1020"/>
                  </a:lnTo>
                  <a:lnTo>
                    <a:pt x="2795" y="979"/>
                  </a:lnTo>
                  <a:lnTo>
                    <a:pt x="2783" y="939"/>
                  </a:lnTo>
                  <a:lnTo>
                    <a:pt x="2769" y="901"/>
                  </a:lnTo>
                  <a:lnTo>
                    <a:pt x="2756" y="864"/>
                  </a:lnTo>
                  <a:lnTo>
                    <a:pt x="2743" y="828"/>
                  </a:lnTo>
                  <a:lnTo>
                    <a:pt x="2728" y="793"/>
                  </a:lnTo>
                  <a:lnTo>
                    <a:pt x="2712" y="760"/>
                  </a:lnTo>
                  <a:lnTo>
                    <a:pt x="2697" y="727"/>
                  </a:lnTo>
                  <a:lnTo>
                    <a:pt x="2679" y="694"/>
                  </a:lnTo>
                  <a:lnTo>
                    <a:pt x="2661" y="663"/>
                  </a:lnTo>
                  <a:lnTo>
                    <a:pt x="2643" y="632"/>
                  </a:lnTo>
                  <a:lnTo>
                    <a:pt x="2624" y="602"/>
                  </a:lnTo>
                  <a:lnTo>
                    <a:pt x="2604" y="574"/>
                  </a:lnTo>
                  <a:lnTo>
                    <a:pt x="2583" y="545"/>
                  </a:lnTo>
                  <a:lnTo>
                    <a:pt x="2561" y="516"/>
                  </a:lnTo>
                  <a:lnTo>
                    <a:pt x="2539" y="489"/>
                  </a:lnTo>
                  <a:lnTo>
                    <a:pt x="2515" y="462"/>
                  </a:lnTo>
                  <a:lnTo>
                    <a:pt x="2491" y="436"/>
                  </a:lnTo>
                  <a:lnTo>
                    <a:pt x="2491" y="435"/>
                  </a:lnTo>
                  <a:lnTo>
                    <a:pt x="2465" y="408"/>
                  </a:lnTo>
                  <a:lnTo>
                    <a:pt x="2440" y="382"/>
                  </a:lnTo>
                  <a:lnTo>
                    <a:pt x="2415" y="357"/>
                  </a:lnTo>
                  <a:lnTo>
                    <a:pt x="2388" y="333"/>
                  </a:lnTo>
                  <a:lnTo>
                    <a:pt x="2362" y="308"/>
                  </a:lnTo>
                  <a:lnTo>
                    <a:pt x="2334" y="286"/>
                  </a:lnTo>
                  <a:lnTo>
                    <a:pt x="2306" y="264"/>
                  </a:lnTo>
                  <a:lnTo>
                    <a:pt x="2277" y="243"/>
                  </a:lnTo>
                  <a:lnTo>
                    <a:pt x="2248" y="224"/>
                  </a:lnTo>
                  <a:lnTo>
                    <a:pt x="2219" y="205"/>
                  </a:lnTo>
                  <a:lnTo>
                    <a:pt x="2189" y="186"/>
                  </a:lnTo>
                  <a:lnTo>
                    <a:pt x="2158" y="168"/>
                  </a:lnTo>
                  <a:lnTo>
                    <a:pt x="2127" y="152"/>
                  </a:lnTo>
                  <a:lnTo>
                    <a:pt x="2095" y="137"/>
                  </a:lnTo>
                  <a:lnTo>
                    <a:pt x="2063" y="122"/>
                  </a:lnTo>
                  <a:lnTo>
                    <a:pt x="2030" y="108"/>
                  </a:lnTo>
                  <a:lnTo>
                    <a:pt x="1997" y="95"/>
                  </a:lnTo>
                  <a:lnTo>
                    <a:pt x="1963" y="83"/>
                  </a:lnTo>
                  <a:lnTo>
                    <a:pt x="1929" y="72"/>
                  </a:lnTo>
                  <a:lnTo>
                    <a:pt x="1894" y="61"/>
                  </a:lnTo>
                  <a:lnTo>
                    <a:pt x="1857" y="51"/>
                  </a:lnTo>
                  <a:lnTo>
                    <a:pt x="1822" y="42"/>
                  </a:lnTo>
                  <a:lnTo>
                    <a:pt x="1785" y="34"/>
                  </a:lnTo>
                  <a:lnTo>
                    <a:pt x="1747" y="26"/>
                  </a:lnTo>
                  <a:lnTo>
                    <a:pt x="1710" y="21"/>
                  </a:lnTo>
                  <a:lnTo>
                    <a:pt x="1671" y="15"/>
                  </a:lnTo>
                  <a:lnTo>
                    <a:pt x="1631" y="11"/>
                  </a:lnTo>
                  <a:lnTo>
                    <a:pt x="1592" y="7"/>
                  </a:lnTo>
                  <a:lnTo>
                    <a:pt x="1552" y="3"/>
                  </a:lnTo>
                  <a:lnTo>
                    <a:pt x="1510" y="2"/>
                  </a:lnTo>
                  <a:lnTo>
                    <a:pt x="1470" y="0"/>
                  </a:lnTo>
                  <a:lnTo>
                    <a:pt x="1427" y="0"/>
                  </a:lnTo>
                  <a:lnTo>
                    <a:pt x="0" y="0"/>
                  </a:lnTo>
                  <a:lnTo>
                    <a:pt x="0" y="6221"/>
                  </a:lnTo>
                  <a:lnTo>
                    <a:pt x="1938" y="5534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7672388" y="1098550"/>
              <a:ext cx="692150" cy="1223963"/>
            </a:xfrm>
            <a:custGeom>
              <a:avLst/>
              <a:gdLst>
                <a:gd name="T0" fmla="*/ 1385 w 2616"/>
                <a:gd name="T1" fmla="*/ 1059 h 4625"/>
                <a:gd name="T2" fmla="*/ 1458 w 2616"/>
                <a:gd name="T3" fmla="*/ 1054 h 4625"/>
                <a:gd name="T4" fmla="*/ 1463 w 2616"/>
                <a:gd name="T5" fmla="*/ 1076 h 4625"/>
                <a:gd name="T6" fmla="*/ 1698 w 2616"/>
                <a:gd name="T7" fmla="*/ 2233 h 4625"/>
                <a:gd name="T8" fmla="*/ 1119 w 2616"/>
                <a:gd name="T9" fmla="*/ 2385 h 4625"/>
                <a:gd name="T10" fmla="*/ 1385 w 2616"/>
                <a:gd name="T11" fmla="*/ 1059 h 4625"/>
                <a:gd name="T12" fmla="*/ 719 w 2616"/>
                <a:gd name="T13" fmla="*/ 4370 h 4625"/>
                <a:gd name="T14" fmla="*/ 991 w 2616"/>
                <a:gd name="T15" fmla="*/ 3015 h 4625"/>
                <a:gd name="T16" fmla="*/ 1813 w 2616"/>
                <a:gd name="T17" fmla="*/ 2800 h 4625"/>
                <a:gd name="T18" fmla="*/ 2038 w 2616"/>
                <a:gd name="T19" fmla="*/ 3903 h 4625"/>
                <a:gd name="T20" fmla="*/ 2616 w 2616"/>
                <a:gd name="T21" fmla="*/ 3698 h 4625"/>
                <a:gd name="T22" fmla="*/ 1803 w 2616"/>
                <a:gd name="T23" fmla="*/ 0 h 4625"/>
                <a:gd name="T24" fmla="*/ 1019 w 2616"/>
                <a:gd name="T25" fmla="*/ 0 h 4625"/>
                <a:gd name="T26" fmla="*/ 0 w 2616"/>
                <a:gd name="T27" fmla="*/ 4625 h 4625"/>
                <a:gd name="T28" fmla="*/ 719 w 2616"/>
                <a:gd name="T29" fmla="*/ 4370 h 4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6" h="4625">
                  <a:moveTo>
                    <a:pt x="1385" y="1059"/>
                  </a:moveTo>
                  <a:lnTo>
                    <a:pt x="1458" y="1054"/>
                  </a:lnTo>
                  <a:lnTo>
                    <a:pt x="1463" y="1076"/>
                  </a:lnTo>
                  <a:lnTo>
                    <a:pt x="1698" y="2233"/>
                  </a:lnTo>
                  <a:lnTo>
                    <a:pt x="1119" y="2385"/>
                  </a:lnTo>
                  <a:lnTo>
                    <a:pt x="1385" y="1059"/>
                  </a:lnTo>
                  <a:close/>
                  <a:moveTo>
                    <a:pt x="719" y="4370"/>
                  </a:moveTo>
                  <a:lnTo>
                    <a:pt x="991" y="3015"/>
                  </a:lnTo>
                  <a:lnTo>
                    <a:pt x="1813" y="2800"/>
                  </a:lnTo>
                  <a:lnTo>
                    <a:pt x="2038" y="3903"/>
                  </a:lnTo>
                  <a:lnTo>
                    <a:pt x="2616" y="3698"/>
                  </a:lnTo>
                  <a:lnTo>
                    <a:pt x="1803" y="0"/>
                  </a:lnTo>
                  <a:lnTo>
                    <a:pt x="1019" y="0"/>
                  </a:lnTo>
                  <a:lnTo>
                    <a:pt x="0" y="4625"/>
                  </a:lnTo>
                  <a:lnTo>
                    <a:pt x="719" y="4370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4583113" y="3514725"/>
              <a:ext cx="754063" cy="1527175"/>
            </a:xfrm>
            <a:custGeom>
              <a:avLst/>
              <a:gdLst>
                <a:gd name="T0" fmla="*/ 2079 w 2845"/>
                <a:gd name="T1" fmla="*/ 4174 h 5768"/>
                <a:gd name="T2" fmla="*/ 2012 w 2845"/>
                <a:gd name="T3" fmla="*/ 4466 h 5768"/>
                <a:gd name="T4" fmla="*/ 1900 w 2845"/>
                <a:gd name="T5" fmla="*/ 4701 h 5768"/>
                <a:gd name="T6" fmla="*/ 1745 w 2845"/>
                <a:gd name="T7" fmla="*/ 4876 h 5768"/>
                <a:gd name="T8" fmla="*/ 1550 w 2845"/>
                <a:gd name="T9" fmla="*/ 4985 h 5768"/>
                <a:gd name="T10" fmla="*/ 1316 w 2845"/>
                <a:gd name="T11" fmla="*/ 5025 h 5768"/>
                <a:gd name="T12" fmla="*/ 1108 w 2845"/>
                <a:gd name="T13" fmla="*/ 4975 h 5768"/>
                <a:gd name="T14" fmla="*/ 946 w 2845"/>
                <a:gd name="T15" fmla="*/ 4778 h 5768"/>
                <a:gd name="T16" fmla="*/ 831 w 2845"/>
                <a:gd name="T17" fmla="*/ 4366 h 5768"/>
                <a:gd name="T18" fmla="*/ 764 w 2845"/>
                <a:gd name="T19" fmla="*/ 3679 h 5768"/>
                <a:gd name="T20" fmla="*/ 747 w 2845"/>
                <a:gd name="T21" fmla="*/ 2850 h 5768"/>
                <a:gd name="T22" fmla="*/ 779 w 2845"/>
                <a:gd name="T23" fmla="*/ 2160 h 5768"/>
                <a:gd name="T24" fmla="*/ 836 w 2845"/>
                <a:gd name="T25" fmla="*/ 1716 h 5768"/>
                <a:gd name="T26" fmla="*/ 900 w 2845"/>
                <a:gd name="T27" fmla="*/ 1436 h 5768"/>
                <a:gd name="T28" fmla="*/ 981 w 2845"/>
                <a:gd name="T29" fmla="*/ 1228 h 5768"/>
                <a:gd name="T30" fmla="*/ 1127 w 2845"/>
                <a:gd name="T31" fmla="*/ 1034 h 5768"/>
                <a:gd name="T32" fmla="*/ 1314 w 2845"/>
                <a:gd name="T33" fmla="*/ 890 h 5768"/>
                <a:gd name="T34" fmla="*/ 1532 w 2845"/>
                <a:gd name="T35" fmla="*/ 798 h 5768"/>
                <a:gd name="T36" fmla="*/ 1718 w 2845"/>
                <a:gd name="T37" fmla="*/ 781 h 5768"/>
                <a:gd name="T38" fmla="*/ 1823 w 2845"/>
                <a:gd name="T39" fmla="*/ 809 h 5768"/>
                <a:gd name="T40" fmla="*/ 1889 w 2845"/>
                <a:gd name="T41" fmla="*/ 851 h 5768"/>
                <a:gd name="T42" fmla="*/ 1960 w 2845"/>
                <a:gd name="T43" fmla="*/ 941 h 5768"/>
                <a:gd name="T44" fmla="*/ 2016 w 2845"/>
                <a:gd name="T45" fmla="*/ 1122 h 5768"/>
                <a:gd name="T46" fmla="*/ 2051 w 2845"/>
                <a:gd name="T47" fmla="*/ 1352 h 5768"/>
                <a:gd name="T48" fmla="*/ 2079 w 2845"/>
                <a:gd name="T49" fmla="*/ 1791 h 5768"/>
                <a:gd name="T50" fmla="*/ 2844 w 2845"/>
                <a:gd name="T51" fmla="*/ 1187 h 5768"/>
                <a:gd name="T52" fmla="*/ 2819 w 2845"/>
                <a:gd name="T53" fmla="*/ 908 h 5768"/>
                <a:gd name="T54" fmla="*/ 2765 w 2845"/>
                <a:gd name="T55" fmla="*/ 662 h 5768"/>
                <a:gd name="T56" fmla="*/ 2682 w 2845"/>
                <a:gd name="T57" fmla="*/ 451 h 5768"/>
                <a:gd name="T58" fmla="*/ 2572 w 2845"/>
                <a:gd name="T59" fmla="*/ 280 h 5768"/>
                <a:gd name="T60" fmla="*/ 2435 w 2845"/>
                <a:gd name="T61" fmla="*/ 150 h 5768"/>
                <a:gd name="T62" fmla="*/ 2283 w 2845"/>
                <a:gd name="T63" fmla="*/ 62 h 5768"/>
                <a:gd name="T64" fmla="*/ 2127 w 2845"/>
                <a:gd name="T65" fmla="*/ 12 h 5768"/>
                <a:gd name="T66" fmla="*/ 1956 w 2845"/>
                <a:gd name="T67" fmla="*/ 0 h 5768"/>
                <a:gd name="T68" fmla="*/ 1777 w 2845"/>
                <a:gd name="T69" fmla="*/ 20 h 5768"/>
                <a:gd name="T70" fmla="*/ 1527 w 2845"/>
                <a:gd name="T71" fmla="*/ 79 h 5768"/>
                <a:gd name="T72" fmla="*/ 953 w 2845"/>
                <a:gd name="T73" fmla="*/ 330 h 5768"/>
                <a:gd name="T74" fmla="*/ 526 w 2845"/>
                <a:gd name="T75" fmla="*/ 679 h 5768"/>
                <a:gd name="T76" fmla="*/ 251 w 2845"/>
                <a:gd name="T77" fmla="*/ 1096 h 5768"/>
                <a:gd name="T78" fmla="*/ 91 w 2845"/>
                <a:gd name="T79" fmla="*/ 1561 h 5768"/>
                <a:gd name="T80" fmla="*/ 16 w 2845"/>
                <a:gd name="T81" fmla="*/ 2055 h 5768"/>
                <a:gd name="T82" fmla="*/ 1 w 2845"/>
                <a:gd name="T83" fmla="*/ 3812 h 5768"/>
                <a:gd name="T84" fmla="*/ 40 w 2845"/>
                <a:gd name="T85" fmla="*/ 4568 h 5768"/>
                <a:gd name="T86" fmla="*/ 164 w 2845"/>
                <a:gd name="T87" fmla="*/ 5143 h 5768"/>
                <a:gd name="T88" fmla="*/ 403 w 2845"/>
                <a:gd name="T89" fmla="*/ 5532 h 5768"/>
                <a:gd name="T90" fmla="*/ 790 w 2845"/>
                <a:gd name="T91" fmla="*/ 5736 h 5768"/>
                <a:gd name="T92" fmla="*/ 1357 w 2845"/>
                <a:gd name="T93" fmla="*/ 5752 h 5768"/>
                <a:gd name="T94" fmla="*/ 1803 w 2845"/>
                <a:gd name="T95" fmla="*/ 5666 h 5768"/>
                <a:gd name="T96" fmla="*/ 2168 w 2845"/>
                <a:gd name="T97" fmla="*/ 5507 h 5768"/>
                <a:gd name="T98" fmla="*/ 2476 w 2845"/>
                <a:gd name="T99" fmla="*/ 5211 h 5768"/>
                <a:gd name="T100" fmla="*/ 2703 w 2845"/>
                <a:gd name="T101" fmla="*/ 4720 h 5768"/>
                <a:gd name="T102" fmla="*/ 2829 w 2845"/>
                <a:gd name="T103" fmla="*/ 3976 h 5768"/>
                <a:gd name="T104" fmla="*/ 2845 w 2845"/>
                <a:gd name="T105" fmla="*/ 3432 h 5768"/>
                <a:gd name="T106" fmla="*/ 2096 w 2845"/>
                <a:gd name="T107" fmla="*/ 3446 h 5768"/>
                <a:gd name="T108" fmla="*/ 2096 w 2845"/>
                <a:gd name="T109" fmla="*/ 3835 h 5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45" h="5768">
                  <a:moveTo>
                    <a:pt x="2096" y="3893"/>
                  </a:moveTo>
                  <a:lnTo>
                    <a:pt x="2095" y="3951"/>
                  </a:lnTo>
                  <a:lnTo>
                    <a:pt x="2094" y="4010"/>
                  </a:lnTo>
                  <a:lnTo>
                    <a:pt x="2090" y="4066"/>
                  </a:lnTo>
                  <a:lnTo>
                    <a:pt x="2085" y="4121"/>
                  </a:lnTo>
                  <a:lnTo>
                    <a:pt x="2079" y="4174"/>
                  </a:lnTo>
                  <a:lnTo>
                    <a:pt x="2071" y="4227"/>
                  </a:lnTo>
                  <a:lnTo>
                    <a:pt x="2062" y="4277"/>
                  </a:lnTo>
                  <a:lnTo>
                    <a:pt x="2051" y="4327"/>
                  </a:lnTo>
                  <a:lnTo>
                    <a:pt x="2040" y="4374"/>
                  </a:lnTo>
                  <a:lnTo>
                    <a:pt x="2027" y="4420"/>
                  </a:lnTo>
                  <a:lnTo>
                    <a:pt x="2012" y="4466"/>
                  </a:lnTo>
                  <a:lnTo>
                    <a:pt x="1997" y="4510"/>
                  </a:lnTo>
                  <a:lnTo>
                    <a:pt x="1979" y="4550"/>
                  </a:lnTo>
                  <a:lnTo>
                    <a:pt x="1962" y="4591"/>
                  </a:lnTo>
                  <a:lnTo>
                    <a:pt x="1942" y="4630"/>
                  </a:lnTo>
                  <a:lnTo>
                    <a:pt x="1922" y="4666"/>
                  </a:lnTo>
                  <a:lnTo>
                    <a:pt x="1900" y="4701"/>
                  </a:lnTo>
                  <a:lnTo>
                    <a:pt x="1877" y="4735"/>
                  </a:lnTo>
                  <a:lnTo>
                    <a:pt x="1853" y="4767"/>
                  </a:lnTo>
                  <a:lnTo>
                    <a:pt x="1827" y="4797"/>
                  </a:lnTo>
                  <a:lnTo>
                    <a:pt x="1801" y="4826"/>
                  </a:lnTo>
                  <a:lnTo>
                    <a:pt x="1773" y="4852"/>
                  </a:lnTo>
                  <a:lnTo>
                    <a:pt x="1745" y="4876"/>
                  </a:lnTo>
                  <a:lnTo>
                    <a:pt x="1715" y="4899"/>
                  </a:lnTo>
                  <a:lnTo>
                    <a:pt x="1684" y="4920"/>
                  </a:lnTo>
                  <a:lnTo>
                    <a:pt x="1652" y="4939"/>
                  </a:lnTo>
                  <a:lnTo>
                    <a:pt x="1619" y="4957"/>
                  </a:lnTo>
                  <a:lnTo>
                    <a:pt x="1585" y="4972"/>
                  </a:lnTo>
                  <a:lnTo>
                    <a:pt x="1550" y="4985"/>
                  </a:lnTo>
                  <a:lnTo>
                    <a:pt x="1513" y="4996"/>
                  </a:lnTo>
                  <a:lnTo>
                    <a:pt x="1476" y="5005"/>
                  </a:lnTo>
                  <a:lnTo>
                    <a:pt x="1437" y="5013"/>
                  </a:lnTo>
                  <a:lnTo>
                    <a:pt x="1397" y="5018"/>
                  </a:lnTo>
                  <a:lnTo>
                    <a:pt x="1356" y="5023"/>
                  </a:lnTo>
                  <a:lnTo>
                    <a:pt x="1316" y="5025"/>
                  </a:lnTo>
                  <a:lnTo>
                    <a:pt x="1279" y="5024"/>
                  </a:lnTo>
                  <a:lnTo>
                    <a:pt x="1241" y="5020"/>
                  </a:lnTo>
                  <a:lnTo>
                    <a:pt x="1206" y="5015"/>
                  </a:lnTo>
                  <a:lnTo>
                    <a:pt x="1172" y="5005"/>
                  </a:lnTo>
                  <a:lnTo>
                    <a:pt x="1139" y="4993"/>
                  </a:lnTo>
                  <a:lnTo>
                    <a:pt x="1108" y="4975"/>
                  </a:lnTo>
                  <a:lnTo>
                    <a:pt x="1077" y="4954"/>
                  </a:lnTo>
                  <a:lnTo>
                    <a:pt x="1048" y="4929"/>
                  </a:lnTo>
                  <a:lnTo>
                    <a:pt x="1021" y="4899"/>
                  </a:lnTo>
                  <a:lnTo>
                    <a:pt x="995" y="4864"/>
                  </a:lnTo>
                  <a:lnTo>
                    <a:pt x="969" y="4823"/>
                  </a:lnTo>
                  <a:lnTo>
                    <a:pt x="946" y="4778"/>
                  </a:lnTo>
                  <a:lnTo>
                    <a:pt x="923" y="4725"/>
                  </a:lnTo>
                  <a:lnTo>
                    <a:pt x="902" y="4667"/>
                  </a:lnTo>
                  <a:lnTo>
                    <a:pt x="882" y="4603"/>
                  </a:lnTo>
                  <a:lnTo>
                    <a:pt x="863" y="4532"/>
                  </a:lnTo>
                  <a:lnTo>
                    <a:pt x="847" y="4452"/>
                  </a:lnTo>
                  <a:lnTo>
                    <a:pt x="831" y="4366"/>
                  </a:lnTo>
                  <a:lnTo>
                    <a:pt x="817" y="4273"/>
                  </a:lnTo>
                  <a:lnTo>
                    <a:pt x="804" y="4172"/>
                  </a:lnTo>
                  <a:lnTo>
                    <a:pt x="792" y="4061"/>
                  </a:lnTo>
                  <a:lnTo>
                    <a:pt x="782" y="3944"/>
                  </a:lnTo>
                  <a:lnTo>
                    <a:pt x="772" y="3816"/>
                  </a:lnTo>
                  <a:lnTo>
                    <a:pt x="764" y="3679"/>
                  </a:lnTo>
                  <a:lnTo>
                    <a:pt x="759" y="3534"/>
                  </a:lnTo>
                  <a:lnTo>
                    <a:pt x="753" y="3378"/>
                  </a:lnTo>
                  <a:lnTo>
                    <a:pt x="750" y="3213"/>
                  </a:lnTo>
                  <a:lnTo>
                    <a:pt x="748" y="3036"/>
                  </a:lnTo>
                  <a:lnTo>
                    <a:pt x="747" y="2850"/>
                  </a:lnTo>
                  <a:lnTo>
                    <a:pt x="747" y="2850"/>
                  </a:lnTo>
                  <a:lnTo>
                    <a:pt x="748" y="2740"/>
                  </a:lnTo>
                  <a:lnTo>
                    <a:pt x="750" y="2627"/>
                  </a:lnTo>
                  <a:lnTo>
                    <a:pt x="754" y="2511"/>
                  </a:lnTo>
                  <a:lnTo>
                    <a:pt x="761" y="2393"/>
                  </a:lnTo>
                  <a:lnTo>
                    <a:pt x="769" y="2277"/>
                  </a:lnTo>
                  <a:lnTo>
                    <a:pt x="779" y="2160"/>
                  </a:lnTo>
                  <a:lnTo>
                    <a:pt x="790" y="2044"/>
                  </a:lnTo>
                  <a:lnTo>
                    <a:pt x="804" y="1931"/>
                  </a:lnTo>
                  <a:lnTo>
                    <a:pt x="811" y="1876"/>
                  </a:lnTo>
                  <a:lnTo>
                    <a:pt x="819" y="1822"/>
                  </a:lnTo>
                  <a:lnTo>
                    <a:pt x="827" y="1768"/>
                  </a:lnTo>
                  <a:lnTo>
                    <a:pt x="836" y="1716"/>
                  </a:lnTo>
                  <a:lnTo>
                    <a:pt x="846" y="1666"/>
                  </a:lnTo>
                  <a:lnTo>
                    <a:pt x="856" y="1616"/>
                  </a:lnTo>
                  <a:lnTo>
                    <a:pt x="866" y="1569"/>
                  </a:lnTo>
                  <a:lnTo>
                    <a:pt x="877" y="1523"/>
                  </a:lnTo>
                  <a:lnTo>
                    <a:pt x="888" y="1479"/>
                  </a:lnTo>
                  <a:lnTo>
                    <a:pt x="900" y="1436"/>
                  </a:lnTo>
                  <a:lnTo>
                    <a:pt x="912" y="1396"/>
                  </a:lnTo>
                  <a:lnTo>
                    <a:pt x="925" y="1357"/>
                  </a:lnTo>
                  <a:lnTo>
                    <a:pt x="938" y="1321"/>
                  </a:lnTo>
                  <a:lnTo>
                    <a:pt x="953" y="1288"/>
                  </a:lnTo>
                  <a:lnTo>
                    <a:pt x="967" y="1256"/>
                  </a:lnTo>
                  <a:lnTo>
                    <a:pt x="981" y="1228"/>
                  </a:lnTo>
                  <a:lnTo>
                    <a:pt x="1002" y="1192"/>
                  </a:lnTo>
                  <a:lnTo>
                    <a:pt x="1025" y="1158"/>
                  </a:lnTo>
                  <a:lnTo>
                    <a:pt x="1048" y="1125"/>
                  </a:lnTo>
                  <a:lnTo>
                    <a:pt x="1074" y="1093"/>
                  </a:lnTo>
                  <a:lnTo>
                    <a:pt x="1099" y="1062"/>
                  </a:lnTo>
                  <a:lnTo>
                    <a:pt x="1127" y="1034"/>
                  </a:lnTo>
                  <a:lnTo>
                    <a:pt x="1155" y="1006"/>
                  </a:lnTo>
                  <a:lnTo>
                    <a:pt x="1184" y="980"/>
                  </a:lnTo>
                  <a:lnTo>
                    <a:pt x="1215" y="956"/>
                  </a:lnTo>
                  <a:lnTo>
                    <a:pt x="1247" y="931"/>
                  </a:lnTo>
                  <a:lnTo>
                    <a:pt x="1280" y="909"/>
                  </a:lnTo>
                  <a:lnTo>
                    <a:pt x="1314" y="890"/>
                  </a:lnTo>
                  <a:lnTo>
                    <a:pt x="1350" y="870"/>
                  </a:lnTo>
                  <a:lnTo>
                    <a:pt x="1387" y="852"/>
                  </a:lnTo>
                  <a:lnTo>
                    <a:pt x="1424" y="836"/>
                  </a:lnTo>
                  <a:lnTo>
                    <a:pt x="1463" y="820"/>
                  </a:lnTo>
                  <a:lnTo>
                    <a:pt x="1498" y="808"/>
                  </a:lnTo>
                  <a:lnTo>
                    <a:pt x="1532" y="798"/>
                  </a:lnTo>
                  <a:lnTo>
                    <a:pt x="1565" y="790"/>
                  </a:lnTo>
                  <a:lnTo>
                    <a:pt x="1598" y="785"/>
                  </a:lnTo>
                  <a:lnTo>
                    <a:pt x="1629" y="781"/>
                  </a:lnTo>
                  <a:lnTo>
                    <a:pt x="1660" y="779"/>
                  </a:lnTo>
                  <a:lnTo>
                    <a:pt x="1690" y="779"/>
                  </a:lnTo>
                  <a:lnTo>
                    <a:pt x="1718" y="781"/>
                  </a:lnTo>
                  <a:lnTo>
                    <a:pt x="1746" y="785"/>
                  </a:lnTo>
                  <a:lnTo>
                    <a:pt x="1773" y="792"/>
                  </a:lnTo>
                  <a:lnTo>
                    <a:pt x="1785" y="795"/>
                  </a:lnTo>
                  <a:lnTo>
                    <a:pt x="1799" y="799"/>
                  </a:lnTo>
                  <a:lnTo>
                    <a:pt x="1811" y="804"/>
                  </a:lnTo>
                  <a:lnTo>
                    <a:pt x="1823" y="809"/>
                  </a:lnTo>
                  <a:lnTo>
                    <a:pt x="1835" y="815"/>
                  </a:lnTo>
                  <a:lnTo>
                    <a:pt x="1846" y="821"/>
                  </a:lnTo>
                  <a:lnTo>
                    <a:pt x="1857" y="828"/>
                  </a:lnTo>
                  <a:lnTo>
                    <a:pt x="1868" y="834"/>
                  </a:lnTo>
                  <a:lnTo>
                    <a:pt x="1879" y="842"/>
                  </a:lnTo>
                  <a:lnTo>
                    <a:pt x="1889" y="851"/>
                  </a:lnTo>
                  <a:lnTo>
                    <a:pt x="1899" y="860"/>
                  </a:lnTo>
                  <a:lnTo>
                    <a:pt x="1909" y="869"/>
                  </a:lnTo>
                  <a:lnTo>
                    <a:pt x="1923" y="882"/>
                  </a:lnTo>
                  <a:lnTo>
                    <a:pt x="1935" y="898"/>
                  </a:lnTo>
                  <a:lnTo>
                    <a:pt x="1949" y="918"/>
                  </a:lnTo>
                  <a:lnTo>
                    <a:pt x="1960" y="941"/>
                  </a:lnTo>
                  <a:lnTo>
                    <a:pt x="1971" y="965"/>
                  </a:lnTo>
                  <a:lnTo>
                    <a:pt x="1980" y="993"/>
                  </a:lnTo>
                  <a:lnTo>
                    <a:pt x="1990" y="1023"/>
                  </a:lnTo>
                  <a:lnTo>
                    <a:pt x="1999" y="1054"/>
                  </a:lnTo>
                  <a:lnTo>
                    <a:pt x="2008" y="1088"/>
                  </a:lnTo>
                  <a:lnTo>
                    <a:pt x="2016" y="1122"/>
                  </a:lnTo>
                  <a:lnTo>
                    <a:pt x="2022" y="1158"/>
                  </a:lnTo>
                  <a:lnTo>
                    <a:pt x="2029" y="1196"/>
                  </a:lnTo>
                  <a:lnTo>
                    <a:pt x="2036" y="1233"/>
                  </a:lnTo>
                  <a:lnTo>
                    <a:pt x="2041" y="1273"/>
                  </a:lnTo>
                  <a:lnTo>
                    <a:pt x="2045" y="1312"/>
                  </a:lnTo>
                  <a:lnTo>
                    <a:pt x="2051" y="1352"/>
                  </a:lnTo>
                  <a:lnTo>
                    <a:pt x="2059" y="1432"/>
                  </a:lnTo>
                  <a:lnTo>
                    <a:pt x="2065" y="1512"/>
                  </a:lnTo>
                  <a:lnTo>
                    <a:pt x="2070" y="1590"/>
                  </a:lnTo>
                  <a:lnTo>
                    <a:pt x="2074" y="1662"/>
                  </a:lnTo>
                  <a:lnTo>
                    <a:pt x="2076" y="1731"/>
                  </a:lnTo>
                  <a:lnTo>
                    <a:pt x="2079" y="1791"/>
                  </a:lnTo>
                  <a:lnTo>
                    <a:pt x="2080" y="1844"/>
                  </a:lnTo>
                  <a:lnTo>
                    <a:pt x="2080" y="1886"/>
                  </a:lnTo>
                  <a:lnTo>
                    <a:pt x="2634" y="1765"/>
                  </a:lnTo>
                  <a:lnTo>
                    <a:pt x="2845" y="1711"/>
                  </a:lnTo>
                  <a:lnTo>
                    <a:pt x="2845" y="1236"/>
                  </a:lnTo>
                  <a:lnTo>
                    <a:pt x="2844" y="1187"/>
                  </a:lnTo>
                  <a:lnTo>
                    <a:pt x="2842" y="1138"/>
                  </a:lnTo>
                  <a:lnTo>
                    <a:pt x="2840" y="1091"/>
                  </a:lnTo>
                  <a:lnTo>
                    <a:pt x="2835" y="1044"/>
                  </a:lnTo>
                  <a:lnTo>
                    <a:pt x="2831" y="997"/>
                  </a:lnTo>
                  <a:lnTo>
                    <a:pt x="2825" y="952"/>
                  </a:lnTo>
                  <a:lnTo>
                    <a:pt x="2819" y="908"/>
                  </a:lnTo>
                  <a:lnTo>
                    <a:pt x="2812" y="864"/>
                  </a:lnTo>
                  <a:lnTo>
                    <a:pt x="2804" y="822"/>
                  </a:lnTo>
                  <a:lnTo>
                    <a:pt x="2796" y="781"/>
                  </a:lnTo>
                  <a:lnTo>
                    <a:pt x="2786" y="740"/>
                  </a:lnTo>
                  <a:lnTo>
                    <a:pt x="2776" y="700"/>
                  </a:lnTo>
                  <a:lnTo>
                    <a:pt x="2765" y="662"/>
                  </a:lnTo>
                  <a:lnTo>
                    <a:pt x="2753" y="624"/>
                  </a:lnTo>
                  <a:lnTo>
                    <a:pt x="2741" y="588"/>
                  </a:lnTo>
                  <a:lnTo>
                    <a:pt x="2726" y="551"/>
                  </a:lnTo>
                  <a:lnTo>
                    <a:pt x="2713" y="517"/>
                  </a:lnTo>
                  <a:lnTo>
                    <a:pt x="2698" y="483"/>
                  </a:lnTo>
                  <a:lnTo>
                    <a:pt x="2682" y="451"/>
                  </a:lnTo>
                  <a:lnTo>
                    <a:pt x="2666" y="420"/>
                  </a:lnTo>
                  <a:lnTo>
                    <a:pt x="2648" y="390"/>
                  </a:lnTo>
                  <a:lnTo>
                    <a:pt x="2630" y="360"/>
                  </a:lnTo>
                  <a:lnTo>
                    <a:pt x="2612" y="332"/>
                  </a:lnTo>
                  <a:lnTo>
                    <a:pt x="2592" y="305"/>
                  </a:lnTo>
                  <a:lnTo>
                    <a:pt x="2572" y="280"/>
                  </a:lnTo>
                  <a:lnTo>
                    <a:pt x="2551" y="255"/>
                  </a:lnTo>
                  <a:lnTo>
                    <a:pt x="2529" y="231"/>
                  </a:lnTo>
                  <a:lnTo>
                    <a:pt x="2507" y="209"/>
                  </a:lnTo>
                  <a:lnTo>
                    <a:pt x="2484" y="188"/>
                  </a:lnTo>
                  <a:lnTo>
                    <a:pt x="2460" y="168"/>
                  </a:lnTo>
                  <a:lnTo>
                    <a:pt x="2435" y="150"/>
                  </a:lnTo>
                  <a:lnTo>
                    <a:pt x="2410" y="132"/>
                  </a:lnTo>
                  <a:lnTo>
                    <a:pt x="2385" y="116"/>
                  </a:lnTo>
                  <a:lnTo>
                    <a:pt x="2359" y="101"/>
                  </a:lnTo>
                  <a:lnTo>
                    <a:pt x="2334" y="87"/>
                  </a:lnTo>
                  <a:lnTo>
                    <a:pt x="2309" y="74"/>
                  </a:lnTo>
                  <a:lnTo>
                    <a:pt x="2283" y="62"/>
                  </a:lnTo>
                  <a:lnTo>
                    <a:pt x="2258" y="51"/>
                  </a:lnTo>
                  <a:lnTo>
                    <a:pt x="2233" y="41"/>
                  </a:lnTo>
                  <a:lnTo>
                    <a:pt x="2206" y="33"/>
                  </a:lnTo>
                  <a:lnTo>
                    <a:pt x="2181" y="24"/>
                  </a:lnTo>
                  <a:lnTo>
                    <a:pt x="2153" y="18"/>
                  </a:lnTo>
                  <a:lnTo>
                    <a:pt x="2127" y="12"/>
                  </a:lnTo>
                  <a:lnTo>
                    <a:pt x="2099" y="8"/>
                  </a:lnTo>
                  <a:lnTo>
                    <a:pt x="2071" y="4"/>
                  </a:lnTo>
                  <a:lnTo>
                    <a:pt x="2042" y="1"/>
                  </a:lnTo>
                  <a:lnTo>
                    <a:pt x="2014" y="0"/>
                  </a:lnTo>
                  <a:lnTo>
                    <a:pt x="1984" y="0"/>
                  </a:lnTo>
                  <a:lnTo>
                    <a:pt x="1956" y="0"/>
                  </a:lnTo>
                  <a:lnTo>
                    <a:pt x="1928" y="1"/>
                  </a:lnTo>
                  <a:lnTo>
                    <a:pt x="1899" y="3"/>
                  </a:lnTo>
                  <a:lnTo>
                    <a:pt x="1870" y="5"/>
                  </a:lnTo>
                  <a:lnTo>
                    <a:pt x="1839" y="10"/>
                  </a:lnTo>
                  <a:lnTo>
                    <a:pt x="1809" y="14"/>
                  </a:lnTo>
                  <a:lnTo>
                    <a:pt x="1777" y="20"/>
                  </a:lnTo>
                  <a:lnTo>
                    <a:pt x="1744" y="25"/>
                  </a:lnTo>
                  <a:lnTo>
                    <a:pt x="1711" y="32"/>
                  </a:lnTo>
                  <a:lnTo>
                    <a:pt x="1676" y="40"/>
                  </a:lnTo>
                  <a:lnTo>
                    <a:pt x="1640" y="48"/>
                  </a:lnTo>
                  <a:lnTo>
                    <a:pt x="1604" y="58"/>
                  </a:lnTo>
                  <a:lnTo>
                    <a:pt x="1527" y="79"/>
                  </a:lnTo>
                  <a:lnTo>
                    <a:pt x="1446" y="103"/>
                  </a:lnTo>
                  <a:lnTo>
                    <a:pt x="1336" y="143"/>
                  </a:lnTo>
                  <a:lnTo>
                    <a:pt x="1232" y="186"/>
                  </a:lnTo>
                  <a:lnTo>
                    <a:pt x="1133" y="231"/>
                  </a:lnTo>
                  <a:lnTo>
                    <a:pt x="1041" y="280"/>
                  </a:lnTo>
                  <a:lnTo>
                    <a:pt x="953" y="330"/>
                  </a:lnTo>
                  <a:lnTo>
                    <a:pt x="870" y="383"/>
                  </a:lnTo>
                  <a:lnTo>
                    <a:pt x="792" y="438"/>
                  </a:lnTo>
                  <a:lnTo>
                    <a:pt x="719" y="495"/>
                  </a:lnTo>
                  <a:lnTo>
                    <a:pt x="650" y="555"/>
                  </a:lnTo>
                  <a:lnTo>
                    <a:pt x="586" y="616"/>
                  </a:lnTo>
                  <a:lnTo>
                    <a:pt x="526" y="679"/>
                  </a:lnTo>
                  <a:lnTo>
                    <a:pt x="471" y="745"/>
                  </a:lnTo>
                  <a:lnTo>
                    <a:pt x="419" y="812"/>
                  </a:lnTo>
                  <a:lnTo>
                    <a:pt x="372" y="881"/>
                  </a:lnTo>
                  <a:lnTo>
                    <a:pt x="328" y="951"/>
                  </a:lnTo>
                  <a:lnTo>
                    <a:pt x="287" y="1023"/>
                  </a:lnTo>
                  <a:lnTo>
                    <a:pt x="251" y="1096"/>
                  </a:lnTo>
                  <a:lnTo>
                    <a:pt x="217" y="1170"/>
                  </a:lnTo>
                  <a:lnTo>
                    <a:pt x="186" y="1246"/>
                  </a:lnTo>
                  <a:lnTo>
                    <a:pt x="158" y="1323"/>
                  </a:lnTo>
                  <a:lnTo>
                    <a:pt x="133" y="1401"/>
                  </a:lnTo>
                  <a:lnTo>
                    <a:pt x="111" y="1481"/>
                  </a:lnTo>
                  <a:lnTo>
                    <a:pt x="91" y="1561"/>
                  </a:lnTo>
                  <a:lnTo>
                    <a:pt x="74" y="1641"/>
                  </a:lnTo>
                  <a:lnTo>
                    <a:pt x="59" y="1723"/>
                  </a:lnTo>
                  <a:lnTo>
                    <a:pt x="46" y="1806"/>
                  </a:lnTo>
                  <a:lnTo>
                    <a:pt x="34" y="1888"/>
                  </a:lnTo>
                  <a:lnTo>
                    <a:pt x="25" y="1972"/>
                  </a:lnTo>
                  <a:lnTo>
                    <a:pt x="16" y="2055"/>
                  </a:lnTo>
                  <a:lnTo>
                    <a:pt x="10" y="2140"/>
                  </a:lnTo>
                  <a:lnTo>
                    <a:pt x="4" y="2224"/>
                  </a:lnTo>
                  <a:lnTo>
                    <a:pt x="0" y="2309"/>
                  </a:lnTo>
                  <a:lnTo>
                    <a:pt x="0" y="2871"/>
                  </a:lnTo>
                  <a:lnTo>
                    <a:pt x="0" y="3668"/>
                  </a:lnTo>
                  <a:lnTo>
                    <a:pt x="1" y="3812"/>
                  </a:lnTo>
                  <a:lnTo>
                    <a:pt x="3" y="3950"/>
                  </a:lnTo>
                  <a:lnTo>
                    <a:pt x="6" y="4084"/>
                  </a:lnTo>
                  <a:lnTo>
                    <a:pt x="12" y="4212"/>
                  </a:lnTo>
                  <a:lnTo>
                    <a:pt x="20" y="4336"/>
                  </a:lnTo>
                  <a:lnTo>
                    <a:pt x="28" y="4455"/>
                  </a:lnTo>
                  <a:lnTo>
                    <a:pt x="40" y="4568"/>
                  </a:lnTo>
                  <a:lnTo>
                    <a:pt x="54" y="4677"/>
                  </a:lnTo>
                  <a:lnTo>
                    <a:pt x="70" y="4780"/>
                  </a:lnTo>
                  <a:lnTo>
                    <a:pt x="89" y="4878"/>
                  </a:lnTo>
                  <a:lnTo>
                    <a:pt x="111" y="4971"/>
                  </a:lnTo>
                  <a:lnTo>
                    <a:pt x="135" y="5059"/>
                  </a:lnTo>
                  <a:lnTo>
                    <a:pt x="164" y="5143"/>
                  </a:lnTo>
                  <a:lnTo>
                    <a:pt x="195" y="5221"/>
                  </a:lnTo>
                  <a:lnTo>
                    <a:pt x="229" y="5294"/>
                  </a:lnTo>
                  <a:lnTo>
                    <a:pt x="266" y="5361"/>
                  </a:lnTo>
                  <a:lnTo>
                    <a:pt x="308" y="5423"/>
                  </a:lnTo>
                  <a:lnTo>
                    <a:pt x="353" y="5481"/>
                  </a:lnTo>
                  <a:lnTo>
                    <a:pt x="403" y="5532"/>
                  </a:lnTo>
                  <a:lnTo>
                    <a:pt x="456" y="5580"/>
                  </a:lnTo>
                  <a:lnTo>
                    <a:pt x="514" y="5622"/>
                  </a:lnTo>
                  <a:lnTo>
                    <a:pt x="576" y="5658"/>
                  </a:lnTo>
                  <a:lnTo>
                    <a:pt x="642" y="5689"/>
                  </a:lnTo>
                  <a:lnTo>
                    <a:pt x="714" y="5715"/>
                  </a:lnTo>
                  <a:lnTo>
                    <a:pt x="790" y="5736"/>
                  </a:lnTo>
                  <a:lnTo>
                    <a:pt x="871" y="5752"/>
                  </a:lnTo>
                  <a:lnTo>
                    <a:pt x="957" y="5763"/>
                  </a:lnTo>
                  <a:lnTo>
                    <a:pt x="1048" y="5768"/>
                  </a:lnTo>
                  <a:lnTo>
                    <a:pt x="1147" y="5768"/>
                  </a:lnTo>
                  <a:lnTo>
                    <a:pt x="1249" y="5763"/>
                  </a:lnTo>
                  <a:lnTo>
                    <a:pt x="1357" y="5752"/>
                  </a:lnTo>
                  <a:lnTo>
                    <a:pt x="1472" y="5736"/>
                  </a:lnTo>
                  <a:lnTo>
                    <a:pt x="1539" y="5725"/>
                  </a:lnTo>
                  <a:lnTo>
                    <a:pt x="1606" y="5712"/>
                  </a:lnTo>
                  <a:lnTo>
                    <a:pt x="1673" y="5699"/>
                  </a:lnTo>
                  <a:lnTo>
                    <a:pt x="1738" y="5683"/>
                  </a:lnTo>
                  <a:lnTo>
                    <a:pt x="1803" y="5666"/>
                  </a:lnTo>
                  <a:lnTo>
                    <a:pt x="1867" y="5647"/>
                  </a:lnTo>
                  <a:lnTo>
                    <a:pt x="1930" y="5625"/>
                  </a:lnTo>
                  <a:lnTo>
                    <a:pt x="1991" y="5600"/>
                  </a:lnTo>
                  <a:lnTo>
                    <a:pt x="2052" y="5572"/>
                  </a:lnTo>
                  <a:lnTo>
                    <a:pt x="2110" y="5541"/>
                  </a:lnTo>
                  <a:lnTo>
                    <a:pt x="2168" y="5507"/>
                  </a:lnTo>
                  <a:lnTo>
                    <a:pt x="2224" y="5469"/>
                  </a:lnTo>
                  <a:lnTo>
                    <a:pt x="2278" y="5427"/>
                  </a:lnTo>
                  <a:lnTo>
                    <a:pt x="2331" y="5379"/>
                  </a:lnTo>
                  <a:lnTo>
                    <a:pt x="2381" y="5329"/>
                  </a:lnTo>
                  <a:lnTo>
                    <a:pt x="2430" y="5273"/>
                  </a:lnTo>
                  <a:lnTo>
                    <a:pt x="2476" y="5211"/>
                  </a:lnTo>
                  <a:lnTo>
                    <a:pt x="2520" y="5145"/>
                  </a:lnTo>
                  <a:lnTo>
                    <a:pt x="2562" y="5072"/>
                  </a:lnTo>
                  <a:lnTo>
                    <a:pt x="2601" y="4994"/>
                  </a:lnTo>
                  <a:lnTo>
                    <a:pt x="2638" y="4909"/>
                  </a:lnTo>
                  <a:lnTo>
                    <a:pt x="2672" y="4818"/>
                  </a:lnTo>
                  <a:lnTo>
                    <a:pt x="2703" y="4720"/>
                  </a:lnTo>
                  <a:lnTo>
                    <a:pt x="2732" y="4615"/>
                  </a:lnTo>
                  <a:lnTo>
                    <a:pt x="2757" y="4503"/>
                  </a:lnTo>
                  <a:lnTo>
                    <a:pt x="2780" y="4383"/>
                  </a:lnTo>
                  <a:lnTo>
                    <a:pt x="2799" y="4256"/>
                  </a:lnTo>
                  <a:lnTo>
                    <a:pt x="2816" y="4120"/>
                  </a:lnTo>
                  <a:lnTo>
                    <a:pt x="2829" y="3976"/>
                  </a:lnTo>
                  <a:lnTo>
                    <a:pt x="2838" y="3824"/>
                  </a:lnTo>
                  <a:lnTo>
                    <a:pt x="2843" y="3662"/>
                  </a:lnTo>
                  <a:lnTo>
                    <a:pt x="2845" y="3491"/>
                  </a:lnTo>
                  <a:lnTo>
                    <a:pt x="2845" y="3479"/>
                  </a:lnTo>
                  <a:lnTo>
                    <a:pt x="2845" y="3458"/>
                  </a:lnTo>
                  <a:lnTo>
                    <a:pt x="2845" y="3432"/>
                  </a:lnTo>
                  <a:lnTo>
                    <a:pt x="2845" y="3402"/>
                  </a:lnTo>
                  <a:lnTo>
                    <a:pt x="2845" y="3369"/>
                  </a:lnTo>
                  <a:lnTo>
                    <a:pt x="2845" y="3337"/>
                  </a:lnTo>
                  <a:lnTo>
                    <a:pt x="2845" y="3307"/>
                  </a:lnTo>
                  <a:lnTo>
                    <a:pt x="2845" y="3282"/>
                  </a:lnTo>
                  <a:lnTo>
                    <a:pt x="2096" y="3446"/>
                  </a:lnTo>
                  <a:lnTo>
                    <a:pt x="2096" y="3504"/>
                  </a:lnTo>
                  <a:lnTo>
                    <a:pt x="2096" y="3573"/>
                  </a:lnTo>
                  <a:lnTo>
                    <a:pt x="2096" y="3644"/>
                  </a:lnTo>
                  <a:lnTo>
                    <a:pt x="2096" y="3715"/>
                  </a:lnTo>
                  <a:lnTo>
                    <a:pt x="2096" y="3780"/>
                  </a:lnTo>
                  <a:lnTo>
                    <a:pt x="2096" y="3835"/>
                  </a:lnTo>
                  <a:lnTo>
                    <a:pt x="2096" y="3873"/>
                  </a:lnTo>
                  <a:lnTo>
                    <a:pt x="2096" y="3893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7404101" y="1098550"/>
              <a:ext cx="180975" cy="1319213"/>
            </a:xfrm>
            <a:custGeom>
              <a:avLst/>
              <a:gdLst>
                <a:gd name="T0" fmla="*/ 685 w 685"/>
                <a:gd name="T1" fmla="*/ 0 h 4984"/>
                <a:gd name="T2" fmla="*/ 0 w 685"/>
                <a:gd name="T3" fmla="*/ 0 h 4984"/>
                <a:gd name="T4" fmla="*/ 0 w 685"/>
                <a:gd name="T5" fmla="*/ 4984 h 4984"/>
                <a:gd name="T6" fmla="*/ 685 w 685"/>
                <a:gd name="T7" fmla="*/ 4741 h 4984"/>
                <a:gd name="T8" fmla="*/ 685 w 685"/>
                <a:gd name="T9" fmla="*/ 0 h 4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5" h="4984">
                  <a:moveTo>
                    <a:pt x="685" y="0"/>
                  </a:moveTo>
                  <a:lnTo>
                    <a:pt x="0" y="0"/>
                  </a:lnTo>
                  <a:lnTo>
                    <a:pt x="0" y="4984"/>
                  </a:lnTo>
                  <a:lnTo>
                    <a:pt x="685" y="4741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6480176" y="2838450"/>
              <a:ext cx="773113" cy="2182813"/>
            </a:xfrm>
            <a:custGeom>
              <a:avLst/>
              <a:gdLst>
                <a:gd name="T0" fmla="*/ 2171 w 2919"/>
                <a:gd name="T1" fmla="*/ 2867 h 8248"/>
                <a:gd name="T2" fmla="*/ 2137 w 2919"/>
                <a:gd name="T3" fmla="*/ 3010 h 8248"/>
                <a:gd name="T4" fmla="*/ 2078 w 2919"/>
                <a:gd name="T5" fmla="*/ 3143 h 8248"/>
                <a:gd name="T6" fmla="*/ 1995 w 2919"/>
                <a:gd name="T7" fmla="*/ 3264 h 8248"/>
                <a:gd name="T8" fmla="*/ 1889 w 2919"/>
                <a:gd name="T9" fmla="*/ 3372 h 8248"/>
                <a:gd name="T10" fmla="*/ 1763 w 2919"/>
                <a:gd name="T11" fmla="*/ 3464 h 8248"/>
                <a:gd name="T12" fmla="*/ 1618 w 2919"/>
                <a:gd name="T13" fmla="*/ 3540 h 8248"/>
                <a:gd name="T14" fmla="*/ 1455 w 2919"/>
                <a:gd name="T15" fmla="*/ 3597 h 8248"/>
                <a:gd name="T16" fmla="*/ 1386 w 2919"/>
                <a:gd name="T17" fmla="*/ 985 h 8248"/>
                <a:gd name="T18" fmla="*/ 1553 w 2919"/>
                <a:gd name="T19" fmla="*/ 938 h 8248"/>
                <a:gd name="T20" fmla="*/ 1705 w 2919"/>
                <a:gd name="T21" fmla="*/ 925 h 8248"/>
                <a:gd name="T22" fmla="*/ 1775 w 2919"/>
                <a:gd name="T23" fmla="*/ 932 h 8248"/>
                <a:gd name="T24" fmla="*/ 1839 w 2919"/>
                <a:gd name="T25" fmla="*/ 946 h 8248"/>
                <a:gd name="T26" fmla="*/ 1898 w 2919"/>
                <a:gd name="T27" fmla="*/ 970 h 8248"/>
                <a:gd name="T28" fmla="*/ 1953 w 2919"/>
                <a:gd name="T29" fmla="*/ 1001 h 8248"/>
                <a:gd name="T30" fmla="*/ 2006 w 2919"/>
                <a:gd name="T31" fmla="*/ 1045 h 8248"/>
                <a:gd name="T32" fmla="*/ 2052 w 2919"/>
                <a:gd name="T33" fmla="*/ 1098 h 8248"/>
                <a:gd name="T34" fmla="*/ 2091 w 2919"/>
                <a:gd name="T35" fmla="*/ 1160 h 8248"/>
                <a:gd name="T36" fmla="*/ 2123 w 2919"/>
                <a:gd name="T37" fmla="*/ 1230 h 8248"/>
                <a:gd name="T38" fmla="*/ 2148 w 2919"/>
                <a:gd name="T39" fmla="*/ 1309 h 8248"/>
                <a:gd name="T40" fmla="*/ 2177 w 2919"/>
                <a:gd name="T41" fmla="*/ 1493 h 8248"/>
                <a:gd name="T42" fmla="*/ 2181 w 2919"/>
                <a:gd name="T43" fmla="*/ 1645 h 8248"/>
                <a:gd name="T44" fmla="*/ 2180 w 2919"/>
                <a:gd name="T45" fmla="*/ 1944 h 8248"/>
                <a:gd name="T46" fmla="*/ 2180 w 2919"/>
                <a:gd name="T47" fmla="*/ 2355 h 8248"/>
                <a:gd name="T48" fmla="*/ 2179 w 2919"/>
                <a:gd name="T49" fmla="*/ 2683 h 8248"/>
                <a:gd name="T50" fmla="*/ 2493 w 2919"/>
                <a:gd name="T51" fmla="*/ 104 h 8248"/>
                <a:gd name="T52" fmla="*/ 2396 w 2919"/>
                <a:gd name="T53" fmla="*/ 54 h 8248"/>
                <a:gd name="T54" fmla="*/ 2288 w 2919"/>
                <a:gd name="T55" fmla="*/ 20 h 8248"/>
                <a:gd name="T56" fmla="*/ 2168 w 2919"/>
                <a:gd name="T57" fmla="*/ 2 h 8248"/>
                <a:gd name="T58" fmla="*/ 2037 w 2919"/>
                <a:gd name="T59" fmla="*/ 1 h 8248"/>
                <a:gd name="T60" fmla="*/ 1893 w 2919"/>
                <a:gd name="T61" fmla="*/ 16 h 8248"/>
                <a:gd name="T62" fmla="*/ 1736 w 2919"/>
                <a:gd name="T63" fmla="*/ 47 h 8248"/>
                <a:gd name="T64" fmla="*/ 1566 w 2919"/>
                <a:gd name="T65" fmla="*/ 94 h 8248"/>
                <a:gd name="T66" fmla="*/ 800 w 2919"/>
                <a:gd name="T67" fmla="*/ 360 h 8248"/>
                <a:gd name="T68" fmla="*/ 803 w 2919"/>
                <a:gd name="T69" fmla="*/ 6804 h 8248"/>
                <a:gd name="T70" fmla="*/ 1055 w 2919"/>
                <a:gd name="T71" fmla="*/ 4662 h 8248"/>
                <a:gd name="T72" fmla="*/ 1479 w 2919"/>
                <a:gd name="T73" fmla="*/ 4562 h 8248"/>
                <a:gd name="T74" fmla="*/ 1820 w 2919"/>
                <a:gd name="T75" fmla="*/ 4451 h 8248"/>
                <a:gd name="T76" fmla="*/ 2143 w 2919"/>
                <a:gd name="T77" fmla="*/ 4297 h 8248"/>
                <a:gd name="T78" fmla="*/ 2431 w 2919"/>
                <a:gd name="T79" fmla="*/ 4088 h 8248"/>
                <a:gd name="T80" fmla="*/ 2667 w 2919"/>
                <a:gd name="T81" fmla="*/ 3812 h 8248"/>
                <a:gd name="T82" fmla="*/ 2834 w 2919"/>
                <a:gd name="T83" fmla="*/ 3454 h 8248"/>
                <a:gd name="T84" fmla="*/ 2915 w 2919"/>
                <a:gd name="T85" fmla="*/ 3000 h 8248"/>
                <a:gd name="T86" fmla="*/ 2919 w 2919"/>
                <a:gd name="T87" fmla="*/ 1374 h 8248"/>
                <a:gd name="T88" fmla="*/ 2909 w 2919"/>
                <a:gd name="T89" fmla="*/ 1131 h 8248"/>
                <a:gd name="T90" fmla="*/ 2888 w 2919"/>
                <a:gd name="T91" fmla="*/ 913 h 8248"/>
                <a:gd name="T92" fmla="*/ 2853 w 2919"/>
                <a:gd name="T93" fmla="*/ 718 h 8248"/>
                <a:gd name="T94" fmla="*/ 2807 w 2919"/>
                <a:gd name="T95" fmla="*/ 549 h 8248"/>
                <a:gd name="T96" fmla="*/ 2746 w 2919"/>
                <a:gd name="T97" fmla="*/ 401 h 8248"/>
                <a:gd name="T98" fmla="*/ 2674 w 2919"/>
                <a:gd name="T99" fmla="*/ 279 h 8248"/>
                <a:gd name="T100" fmla="*/ 2588 w 2919"/>
                <a:gd name="T101" fmla="*/ 179 h 8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19" h="8248">
                  <a:moveTo>
                    <a:pt x="2179" y="2755"/>
                  </a:moveTo>
                  <a:lnTo>
                    <a:pt x="2178" y="2794"/>
                  </a:lnTo>
                  <a:lnTo>
                    <a:pt x="2176" y="2831"/>
                  </a:lnTo>
                  <a:lnTo>
                    <a:pt x="2171" y="2867"/>
                  </a:lnTo>
                  <a:lnTo>
                    <a:pt x="2165" y="2904"/>
                  </a:lnTo>
                  <a:lnTo>
                    <a:pt x="2157" y="2940"/>
                  </a:lnTo>
                  <a:lnTo>
                    <a:pt x="2148" y="2975"/>
                  </a:lnTo>
                  <a:lnTo>
                    <a:pt x="2137" y="3010"/>
                  </a:lnTo>
                  <a:lnTo>
                    <a:pt x="2125" y="3045"/>
                  </a:lnTo>
                  <a:lnTo>
                    <a:pt x="2111" y="3078"/>
                  </a:lnTo>
                  <a:lnTo>
                    <a:pt x="2095" y="3111"/>
                  </a:lnTo>
                  <a:lnTo>
                    <a:pt x="2078" y="3143"/>
                  </a:lnTo>
                  <a:lnTo>
                    <a:pt x="2059" y="3174"/>
                  </a:lnTo>
                  <a:lnTo>
                    <a:pt x="2039" y="3205"/>
                  </a:lnTo>
                  <a:lnTo>
                    <a:pt x="2017" y="3235"/>
                  </a:lnTo>
                  <a:lnTo>
                    <a:pt x="1995" y="3264"/>
                  </a:lnTo>
                  <a:lnTo>
                    <a:pt x="1971" y="3292"/>
                  </a:lnTo>
                  <a:lnTo>
                    <a:pt x="1944" y="3320"/>
                  </a:lnTo>
                  <a:lnTo>
                    <a:pt x="1918" y="3346"/>
                  </a:lnTo>
                  <a:lnTo>
                    <a:pt x="1889" y="3372"/>
                  </a:lnTo>
                  <a:lnTo>
                    <a:pt x="1860" y="3397"/>
                  </a:lnTo>
                  <a:lnTo>
                    <a:pt x="1829" y="3420"/>
                  </a:lnTo>
                  <a:lnTo>
                    <a:pt x="1797" y="3443"/>
                  </a:lnTo>
                  <a:lnTo>
                    <a:pt x="1763" y="3464"/>
                  </a:lnTo>
                  <a:lnTo>
                    <a:pt x="1728" y="3485"/>
                  </a:lnTo>
                  <a:lnTo>
                    <a:pt x="1693" y="3505"/>
                  </a:lnTo>
                  <a:lnTo>
                    <a:pt x="1656" y="3523"/>
                  </a:lnTo>
                  <a:lnTo>
                    <a:pt x="1618" y="3540"/>
                  </a:lnTo>
                  <a:lnTo>
                    <a:pt x="1579" y="3557"/>
                  </a:lnTo>
                  <a:lnTo>
                    <a:pt x="1539" y="3572"/>
                  </a:lnTo>
                  <a:lnTo>
                    <a:pt x="1498" y="3585"/>
                  </a:lnTo>
                  <a:lnTo>
                    <a:pt x="1455" y="3597"/>
                  </a:lnTo>
                  <a:lnTo>
                    <a:pt x="1412" y="3609"/>
                  </a:lnTo>
                  <a:lnTo>
                    <a:pt x="800" y="3739"/>
                  </a:lnTo>
                  <a:lnTo>
                    <a:pt x="800" y="1201"/>
                  </a:lnTo>
                  <a:lnTo>
                    <a:pt x="1386" y="985"/>
                  </a:lnTo>
                  <a:lnTo>
                    <a:pt x="1430" y="970"/>
                  </a:lnTo>
                  <a:lnTo>
                    <a:pt x="1472" y="957"/>
                  </a:lnTo>
                  <a:lnTo>
                    <a:pt x="1514" y="946"/>
                  </a:lnTo>
                  <a:lnTo>
                    <a:pt x="1553" y="938"/>
                  </a:lnTo>
                  <a:lnTo>
                    <a:pt x="1593" y="932"/>
                  </a:lnTo>
                  <a:lnTo>
                    <a:pt x="1631" y="927"/>
                  </a:lnTo>
                  <a:lnTo>
                    <a:pt x="1669" y="925"/>
                  </a:lnTo>
                  <a:lnTo>
                    <a:pt x="1705" y="925"/>
                  </a:lnTo>
                  <a:lnTo>
                    <a:pt x="1723" y="926"/>
                  </a:lnTo>
                  <a:lnTo>
                    <a:pt x="1741" y="927"/>
                  </a:lnTo>
                  <a:lnTo>
                    <a:pt x="1757" y="930"/>
                  </a:lnTo>
                  <a:lnTo>
                    <a:pt x="1775" y="932"/>
                  </a:lnTo>
                  <a:lnTo>
                    <a:pt x="1791" y="935"/>
                  </a:lnTo>
                  <a:lnTo>
                    <a:pt x="1808" y="938"/>
                  </a:lnTo>
                  <a:lnTo>
                    <a:pt x="1823" y="942"/>
                  </a:lnTo>
                  <a:lnTo>
                    <a:pt x="1839" y="946"/>
                  </a:lnTo>
                  <a:lnTo>
                    <a:pt x="1854" y="952"/>
                  </a:lnTo>
                  <a:lnTo>
                    <a:pt x="1869" y="957"/>
                  </a:lnTo>
                  <a:lnTo>
                    <a:pt x="1884" y="964"/>
                  </a:lnTo>
                  <a:lnTo>
                    <a:pt x="1898" y="970"/>
                  </a:lnTo>
                  <a:lnTo>
                    <a:pt x="1912" y="977"/>
                  </a:lnTo>
                  <a:lnTo>
                    <a:pt x="1927" y="985"/>
                  </a:lnTo>
                  <a:lnTo>
                    <a:pt x="1940" y="993"/>
                  </a:lnTo>
                  <a:lnTo>
                    <a:pt x="1953" y="1001"/>
                  </a:lnTo>
                  <a:lnTo>
                    <a:pt x="1966" y="1012"/>
                  </a:lnTo>
                  <a:lnTo>
                    <a:pt x="1980" y="1022"/>
                  </a:lnTo>
                  <a:lnTo>
                    <a:pt x="1993" y="1033"/>
                  </a:lnTo>
                  <a:lnTo>
                    <a:pt x="2006" y="1045"/>
                  </a:lnTo>
                  <a:lnTo>
                    <a:pt x="2018" y="1057"/>
                  </a:lnTo>
                  <a:lnTo>
                    <a:pt x="2029" y="1070"/>
                  </a:lnTo>
                  <a:lnTo>
                    <a:pt x="2041" y="1084"/>
                  </a:lnTo>
                  <a:lnTo>
                    <a:pt x="2052" y="1098"/>
                  </a:lnTo>
                  <a:lnTo>
                    <a:pt x="2062" y="1112"/>
                  </a:lnTo>
                  <a:lnTo>
                    <a:pt x="2072" y="1128"/>
                  </a:lnTo>
                  <a:lnTo>
                    <a:pt x="2082" y="1143"/>
                  </a:lnTo>
                  <a:lnTo>
                    <a:pt x="2091" y="1160"/>
                  </a:lnTo>
                  <a:lnTo>
                    <a:pt x="2100" y="1176"/>
                  </a:lnTo>
                  <a:lnTo>
                    <a:pt x="2107" y="1194"/>
                  </a:lnTo>
                  <a:lnTo>
                    <a:pt x="2115" y="1211"/>
                  </a:lnTo>
                  <a:lnTo>
                    <a:pt x="2123" y="1230"/>
                  </a:lnTo>
                  <a:lnTo>
                    <a:pt x="2129" y="1249"/>
                  </a:lnTo>
                  <a:lnTo>
                    <a:pt x="2136" y="1269"/>
                  </a:lnTo>
                  <a:lnTo>
                    <a:pt x="2143" y="1288"/>
                  </a:lnTo>
                  <a:lnTo>
                    <a:pt x="2148" y="1309"/>
                  </a:lnTo>
                  <a:lnTo>
                    <a:pt x="2158" y="1352"/>
                  </a:lnTo>
                  <a:lnTo>
                    <a:pt x="2166" y="1396"/>
                  </a:lnTo>
                  <a:lnTo>
                    <a:pt x="2172" y="1444"/>
                  </a:lnTo>
                  <a:lnTo>
                    <a:pt x="2177" y="1493"/>
                  </a:lnTo>
                  <a:lnTo>
                    <a:pt x="2180" y="1545"/>
                  </a:lnTo>
                  <a:lnTo>
                    <a:pt x="2181" y="1598"/>
                  </a:lnTo>
                  <a:lnTo>
                    <a:pt x="2181" y="1610"/>
                  </a:lnTo>
                  <a:lnTo>
                    <a:pt x="2181" y="1645"/>
                  </a:lnTo>
                  <a:lnTo>
                    <a:pt x="2181" y="1698"/>
                  </a:lnTo>
                  <a:lnTo>
                    <a:pt x="2181" y="1768"/>
                  </a:lnTo>
                  <a:lnTo>
                    <a:pt x="2181" y="1851"/>
                  </a:lnTo>
                  <a:lnTo>
                    <a:pt x="2180" y="1944"/>
                  </a:lnTo>
                  <a:lnTo>
                    <a:pt x="2180" y="2044"/>
                  </a:lnTo>
                  <a:lnTo>
                    <a:pt x="2180" y="2148"/>
                  </a:lnTo>
                  <a:lnTo>
                    <a:pt x="2180" y="2253"/>
                  </a:lnTo>
                  <a:lnTo>
                    <a:pt x="2180" y="2355"/>
                  </a:lnTo>
                  <a:lnTo>
                    <a:pt x="2179" y="2452"/>
                  </a:lnTo>
                  <a:lnTo>
                    <a:pt x="2179" y="2541"/>
                  </a:lnTo>
                  <a:lnTo>
                    <a:pt x="2179" y="2620"/>
                  </a:lnTo>
                  <a:lnTo>
                    <a:pt x="2179" y="2683"/>
                  </a:lnTo>
                  <a:lnTo>
                    <a:pt x="2179" y="2730"/>
                  </a:lnTo>
                  <a:lnTo>
                    <a:pt x="2179" y="2755"/>
                  </a:lnTo>
                  <a:close/>
                  <a:moveTo>
                    <a:pt x="2515" y="118"/>
                  </a:moveTo>
                  <a:lnTo>
                    <a:pt x="2493" y="104"/>
                  </a:lnTo>
                  <a:lnTo>
                    <a:pt x="2470" y="89"/>
                  </a:lnTo>
                  <a:lnTo>
                    <a:pt x="2446" y="76"/>
                  </a:lnTo>
                  <a:lnTo>
                    <a:pt x="2421" y="64"/>
                  </a:lnTo>
                  <a:lnTo>
                    <a:pt x="2396" y="54"/>
                  </a:lnTo>
                  <a:lnTo>
                    <a:pt x="2371" y="44"/>
                  </a:lnTo>
                  <a:lnTo>
                    <a:pt x="2343" y="34"/>
                  </a:lnTo>
                  <a:lnTo>
                    <a:pt x="2317" y="27"/>
                  </a:lnTo>
                  <a:lnTo>
                    <a:pt x="2288" y="20"/>
                  </a:lnTo>
                  <a:lnTo>
                    <a:pt x="2259" y="15"/>
                  </a:lnTo>
                  <a:lnTo>
                    <a:pt x="2230" y="9"/>
                  </a:lnTo>
                  <a:lnTo>
                    <a:pt x="2200" y="6"/>
                  </a:lnTo>
                  <a:lnTo>
                    <a:pt x="2168" y="2"/>
                  </a:lnTo>
                  <a:lnTo>
                    <a:pt x="2136" y="1"/>
                  </a:lnTo>
                  <a:lnTo>
                    <a:pt x="2104" y="0"/>
                  </a:lnTo>
                  <a:lnTo>
                    <a:pt x="2071" y="0"/>
                  </a:lnTo>
                  <a:lnTo>
                    <a:pt x="2037" y="1"/>
                  </a:lnTo>
                  <a:lnTo>
                    <a:pt x="2002" y="4"/>
                  </a:lnTo>
                  <a:lnTo>
                    <a:pt x="1966" y="7"/>
                  </a:lnTo>
                  <a:lnTo>
                    <a:pt x="1930" y="11"/>
                  </a:lnTo>
                  <a:lnTo>
                    <a:pt x="1893" y="16"/>
                  </a:lnTo>
                  <a:lnTo>
                    <a:pt x="1855" y="22"/>
                  </a:lnTo>
                  <a:lnTo>
                    <a:pt x="1815" y="30"/>
                  </a:lnTo>
                  <a:lnTo>
                    <a:pt x="1776" y="38"/>
                  </a:lnTo>
                  <a:lnTo>
                    <a:pt x="1736" y="47"/>
                  </a:lnTo>
                  <a:lnTo>
                    <a:pt x="1695" y="58"/>
                  </a:lnTo>
                  <a:lnTo>
                    <a:pt x="1653" y="69"/>
                  </a:lnTo>
                  <a:lnTo>
                    <a:pt x="1611" y="81"/>
                  </a:lnTo>
                  <a:lnTo>
                    <a:pt x="1566" y="94"/>
                  </a:lnTo>
                  <a:lnTo>
                    <a:pt x="1522" y="108"/>
                  </a:lnTo>
                  <a:lnTo>
                    <a:pt x="1477" y="124"/>
                  </a:lnTo>
                  <a:lnTo>
                    <a:pt x="1431" y="140"/>
                  </a:lnTo>
                  <a:lnTo>
                    <a:pt x="800" y="360"/>
                  </a:lnTo>
                  <a:lnTo>
                    <a:pt x="7" y="638"/>
                  </a:lnTo>
                  <a:lnTo>
                    <a:pt x="0" y="8248"/>
                  </a:lnTo>
                  <a:lnTo>
                    <a:pt x="803" y="8248"/>
                  </a:lnTo>
                  <a:lnTo>
                    <a:pt x="803" y="6804"/>
                  </a:lnTo>
                  <a:lnTo>
                    <a:pt x="803" y="5622"/>
                  </a:lnTo>
                  <a:lnTo>
                    <a:pt x="803" y="4714"/>
                  </a:lnTo>
                  <a:lnTo>
                    <a:pt x="893" y="4695"/>
                  </a:lnTo>
                  <a:lnTo>
                    <a:pt x="1055" y="4662"/>
                  </a:lnTo>
                  <a:lnTo>
                    <a:pt x="1224" y="4626"/>
                  </a:lnTo>
                  <a:lnTo>
                    <a:pt x="1309" y="4606"/>
                  </a:lnTo>
                  <a:lnTo>
                    <a:pt x="1395" y="4585"/>
                  </a:lnTo>
                  <a:lnTo>
                    <a:pt x="1479" y="4562"/>
                  </a:lnTo>
                  <a:lnTo>
                    <a:pt x="1565" y="4537"/>
                  </a:lnTo>
                  <a:lnTo>
                    <a:pt x="1651" y="4511"/>
                  </a:lnTo>
                  <a:lnTo>
                    <a:pt x="1736" y="4481"/>
                  </a:lnTo>
                  <a:lnTo>
                    <a:pt x="1820" y="4451"/>
                  </a:lnTo>
                  <a:lnTo>
                    <a:pt x="1904" y="4416"/>
                  </a:lnTo>
                  <a:lnTo>
                    <a:pt x="1985" y="4380"/>
                  </a:lnTo>
                  <a:lnTo>
                    <a:pt x="2066" y="4340"/>
                  </a:lnTo>
                  <a:lnTo>
                    <a:pt x="2143" y="4297"/>
                  </a:lnTo>
                  <a:lnTo>
                    <a:pt x="2219" y="4250"/>
                  </a:lnTo>
                  <a:lnTo>
                    <a:pt x="2292" y="4201"/>
                  </a:lnTo>
                  <a:lnTo>
                    <a:pt x="2363" y="4147"/>
                  </a:lnTo>
                  <a:lnTo>
                    <a:pt x="2431" y="4088"/>
                  </a:lnTo>
                  <a:lnTo>
                    <a:pt x="2495" y="4027"/>
                  </a:lnTo>
                  <a:lnTo>
                    <a:pt x="2557" y="3959"/>
                  </a:lnTo>
                  <a:lnTo>
                    <a:pt x="2614" y="3888"/>
                  </a:lnTo>
                  <a:lnTo>
                    <a:pt x="2667" y="3812"/>
                  </a:lnTo>
                  <a:lnTo>
                    <a:pt x="2715" y="3730"/>
                  </a:lnTo>
                  <a:lnTo>
                    <a:pt x="2761" y="3643"/>
                  </a:lnTo>
                  <a:lnTo>
                    <a:pt x="2800" y="3551"/>
                  </a:lnTo>
                  <a:lnTo>
                    <a:pt x="2834" y="3454"/>
                  </a:lnTo>
                  <a:lnTo>
                    <a:pt x="2863" y="3350"/>
                  </a:lnTo>
                  <a:lnTo>
                    <a:pt x="2886" y="3239"/>
                  </a:lnTo>
                  <a:lnTo>
                    <a:pt x="2904" y="3124"/>
                  </a:lnTo>
                  <a:lnTo>
                    <a:pt x="2915" y="3000"/>
                  </a:lnTo>
                  <a:lnTo>
                    <a:pt x="2919" y="2872"/>
                  </a:lnTo>
                  <a:lnTo>
                    <a:pt x="2919" y="2129"/>
                  </a:lnTo>
                  <a:lnTo>
                    <a:pt x="2919" y="1439"/>
                  </a:lnTo>
                  <a:lnTo>
                    <a:pt x="2919" y="1374"/>
                  </a:lnTo>
                  <a:lnTo>
                    <a:pt x="2918" y="1312"/>
                  </a:lnTo>
                  <a:lnTo>
                    <a:pt x="2916" y="1250"/>
                  </a:lnTo>
                  <a:lnTo>
                    <a:pt x="2914" y="1189"/>
                  </a:lnTo>
                  <a:lnTo>
                    <a:pt x="2909" y="1131"/>
                  </a:lnTo>
                  <a:lnTo>
                    <a:pt x="2906" y="1075"/>
                  </a:lnTo>
                  <a:lnTo>
                    <a:pt x="2901" y="1019"/>
                  </a:lnTo>
                  <a:lnTo>
                    <a:pt x="2895" y="965"/>
                  </a:lnTo>
                  <a:lnTo>
                    <a:pt x="2888" y="913"/>
                  </a:lnTo>
                  <a:lnTo>
                    <a:pt x="2881" y="862"/>
                  </a:lnTo>
                  <a:lnTo>
                    <a:pt x="2872" y="813"/>
                  </a:lnTo>
                  <a:lnTo>
                    <a:pt x="2863" y="764"/>
                  </a:lnTo>
                  <a:lnTo>
                    <a:pt x="2853" y="718"/>
                  </a:lnTo>
                  <a:lnTo>
                    <a:pt x="2843" y="674"/>
                  </a:lnTo>
                  <a:lnTo>
                    <a:pt x="2831" y="630"/>
                  </a:lnTo>
                  <a:lnTo>
                    <a:pt x="2819" y="588"/>
                  </a:lnTo>
                  <a:lnTo>
                    <a:pt x="2807" y="549"/>
                  </a:lnTo>
                  <a:lnTo>
                    <a:pt x="2793" y="509"/>
                  </a:lnTo>
                  <a:lnTo>
                    <a:pt x="2778" y="472"/>
                  </a:lnTo>
                  <a:lnTo>
                    <a:pt x="2763" y="436"/>
                  </a:lnTo>
                  <a:lnTo>
                    <a:pt x="2746" y="401"/>
                  </a:lnTo>
                  <a:lnTo>
                    <a:pt x="2730" y="369"/>
                  </a:lnTo>
                  <a:lnTo>
                    <a:pt x="2712" y="337"/>
                  </a:lnTo>
                  <a:lnTo>
                    <a:pt x="2693" y="307"/>
                  </a:lnTo>
                  <a:lnTo>
                    <a:pt x="2674" y="279"/>
                  </a:lnTo>
                  <a:lnTo>
                    <a:pt x="2654" y="251"/>
                  </a:lnTo>
                  <a:lnTo>
                    <a:pt x="2633" y="226"/>
                  </a:lnTo>
                  <a:lnTo>
                    <a:pt x="2611" y="201"/>
                  </a:lnTo>
                  <a:lnTo>
                    <a:pt x="2588" y="179"/>
                  </a:lnTo>
                  <a:lnTo>
                    <a:pt x="2565" y="157"/>
                  </a:lnTo>
                  <a:lnTo>
                    <a:pt x="2540" y="137"/>
                  </a:lnTo>
                  <a:lnTo>
                    <a:pt x="2515" y="118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3846513" y="5373688"/>
              <a:ext cx="3303588" cy="385763"/>
            </a:xfrm>
            <a:custGeom>
              <a:avLst/>
              <a:gdLst>
                <a:gd name="T0" fmla="*/ 748 w 12482"/>
                <a:gd name="T1" fmla="*/ 768 h 1457"/>
                <a:gd name="T2" fmla="*/ 909 w 12482"/>
                <a:gd name="T3" fmla="*/ 534 h 1457"/>
                <a:gd name="T4" fmla="*/ 876 w 12482"/>
                <a:gd name="T5" fmla="*/ 218 h 1457"/>
                <a:gd name="T6" fmla="*/ 655 w 12482"/>
                <a:gd name="T7" fmla="*/ 39 h 1457"/>
                <a:gd name="T8" fmla="*/ 570 w 12482"/>
                <a:gd name="T9" fmla="*/ 194 h 1457"/>
                <a:gd name="T10" fmla="*/ 700 w 12482"/>
                <a:gd name="T11" fmla="*/ 282 h 1457"/>
                <a:gd name="T12" fmla="*/ 706 w 12482"/>
                <a:gd name="T13" fmla="*/ 556 h 1457"/>
                <a:gd name="T14" fmla="*/ 581 w 12482"/>
                <a:gd name="T15" fmla="*/ 651 h 1457"/>
                <a:gd name="T16" fmla="*/ 1599 w 12482"/>
                <a:gd name="T17" fmla="*/ 1409 h 1457"/>
                <a:gd name="T18" fmla="*/ 2066 w 12482"/>
                <a:gd name="T19" fmla="*/ 1420 h 1457"/>
                <a:gd name="T20" fmla="*/ 2415 w 12482"/>
                <a:gd name="T21" fmla="*/ 1097 h 1457"/>
                <a:gd name="T22" fmla="*/ 2469 w 12482"/>
                <a:gd name="T23" fmla="*/ 531 h 1457"/>
                <a:gd name="T24" fmla="*/ 2203 w 12482"/>
                <a:gd name="T25" fmla="*/ 110 h 1457"/>
                <a:gd name="T26" fmla="*/ 1750 w 12482"/>
                <a:gd name="T27" fmla="*/ 7 h 1457"/>
                <a:gd name="T28" fmla="*/ 1350 w 12482"/>
                <a:gd name="T29" fmla="*/ 246 h 1457"/>
                <a:gd name="T30" fmla="*/ 1209 w 12482"/>
                <a:gd name="T31" fmla="*/ 771 h 1457"/>
                <a:gd name="T32" fmla="*/ 1393 w 12482"/>
                <a:gd name="T33" fmla="*/ 1264 h 1457"/>
                <a:gd name="T34" fmla="*/ 1799 w 12482"/>
                <a:gd name="T35" fmla="*/ 174 h 1457"/>
                <a:gd name="T36" fmla="*/ 2124 w 12482"/>
                <a:gd name="T37" fmla="*/ 267 h 1457"/>
                <a:gd name="T38" fmla="*/ 2293 w 12482"/>
                <a:gd name="T39" fmla="*/ 603 h 1457"/>
                <a:gd name="T40" fmla="*/ 2241 w 12482"/>
                <a:gd name="T41" fmla="*/ 1040 h 1457"/>
                <a:gd name="T42" fmla="*/ 1987 w 12482"/>
                <a:gd name="T43" fmla="*/ 1265 h 1457"/>
                <a:gd name="T44" fmla="*/ 1646 w 12482"/>
                <a:gd name="T45" fmla="*/ 1240 h 1457"/>
                <a:gd name="T46" fmla="*/ 1425 w 12482"/>
                <a:gd name="T47" fmla="*/ 967 h 1457"/>
                <a:gd name="T48" fmla="*/ 1418 w 12482"/>
                <a:gd name="T49" fmla="*/ 518 h 1457"/>
                <a:gd name="T50" fmla="*/ 4435 w 12482"/>
                <a:gd name="T51" fmla="*/ 17 h 1457"/>
                <a:gd name="T52" fmla="*/ 4915 w 12482"/>
                <a:gd name="T53" fmla="*/ 597 h 1457"/>
                <a:gd name="T54" fmla="*/ 6561 w 12482"/>
                <a:gd name="T55" fmla="*/ 745 h 1457"/>
                <a:gd name="T56" fmla="*/ 6747 w 12482"/>
                <a:gd name="T57" fmla="*/ 610 h 1457"/>
                <a:gd name="T58" fmla="*/ 6808 w 12482"/>
                <a:gd name="T59" fmla="*/ 371 h 1457"/>
                <a:gd name="T60" fmla="*/ 6693 w 12482"/>
                <a:gd name="T61" fmla="*/ 117 h 1457"/>
                <a:gd name="T62" fmla="*/ 6412 w 12482"/>
                <a:gd name="T63" fmla="*/ 18 h 1457"/>
                <a:gd name="T64" fmla="*/ 6558 w 12482"/>
                <a:gd name="T65" fmla="*/ 234 h 1457"/>
                <a:gd name="T66" fmla="*/ 6620 w 12482"/>
                <a:gd name="T67" fmla="*/ 441 h 1457"/>
                <a:gd name="T68" fmla="*/ 6514 w 12482"/>
                <a:gd name="T69" fmla="*/ 578 h 1457"/>
                <a:gd name="T70" fmla="*/ 7382 w 12482"/>
                <a:gd name="T71" fmla="*/ 188 h 1457"/>
                <a:gd name="T72" fmla="*/ 9056 w 12482"/>
                <a:gd name="T73" fmla="*/ 1381 h 1457"/>
                <a:gd name="T74" fmla="*/ 9380 w 12482"/>
                <a:gd name="T75" fmla="*/ 1025 h 1457"/>
                <a:gd name="T76" fmla="*/ 9391 w 12482"/>
                <a:gd name="T77" fmla="*/ 466 h 1457"/>
                <a:gd name="T78" fmla="*/ 9084 w 12482"/>
                <a:gd name="T79" fmla="*/ 92 h 1457"/>
                <a:gd name="T80" fmla="*/ 8742 w 12482"/>
                <a:gd name="T81" fmla="*/ 188 h 1457"/>
                <a:gd name="T82" fmla="*/ 9070 w 12482"/>
                <a:gd name="T83" fmla="*/ 293 h 1457"/>
                <a:gd name="T84" fmla="*/ 9234 w 12482"/>
                <a:gd name="T85" fmla="*/ 657 h 1457"/>
                <a:gd name="T86" fmla="*/ 9135 w 12482"/>
                <a:gd name="T87" fmla="*/ 1096 h 1457"/>
                <a:gd name="T88" fmla="*/ 8838 w 12482"/>
                <a:gd name="T89" fmla="*/ 1263 h 1457"/>
                <a:gd name="T90" fmla="*/ 11057 w 12482"/>
                <a:gd name="T91" fmla="*/ 1412 h 1457"/>
                <a:gd name="T92" fmla="*/ 11276 w 12482"/>
                <a:gd name="T93" fmla="*/ 1214 h 1457"/>
                <a:gd name="T94" fmla="*/ 11278 w 12482"/>
                <a:gd name="T95" fmla="*/ 845 h 1457"/>
                <a:gd name="T96" fmla="*/ 11164 w 12482"/>
                <a:gd name="T97" fmla="*/ 599 h 1457"/>
                <a:gd name="T98" fmla="*/ 11239 w 12482"/>
                <a:gd name="T99" fmla="*/ 302 h 1457"/>
                <a:gd name="T100" fmla="*/ 11097 w 12482"/>
                <a:gd name="T101" fmla="*/ 82 h 1457"/>
                <a:gd name="T102" fmla="*/ 10364 w 12482"/>
                <a:gd name="T103" fmla="*/ 1440 h 1457"/>
                <a:gd name="T104" fmla="*/ 11039 w 12482"/>
                <a:gd name="T105" fmla="*/ 815 h 1457"/>
                <a:gd name="T106" fmla="*/ 11126 w 12482"/>
                <a:gd name="T107" fmla="*/ 973 h 1457"/>
                <a:gd name="T108" fmla="*/ 11089 w 12482"/>
                <a:gd name="T109" fmla="*/ 1172 h 1457"/>
                <a:gd name="T110" fmla="*/ 10926 w 12482"/>
                <a:gd name="T111" fmla="*/ 1264 h 1457"/>
                <a:gd name="T112" fmla="*/ 10999 w 12482"/>
                <a:gd name="T113" fmla="*/ 241 h 1457"/>
                <a:gd name="T114" fmla="*/ 11059 w 12482"/>
                <a:gd name="T115" fmla="*/ 418 h 1457"/>
                <a:gd name="T116" fmla="*/ 10967 w 12482"/>
                <a:gd name="T117" fmla="*/ 567 h 1457"/>
                <a:gd name="T118" fmla="*/ 11976 w 12482"/>
                <a:gd name="T119" fmla="*/ 648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82" h="1457">
                  <a:moveTo>
                    <a:pt x="179" y="1440"/>
                  </a:moveTo>
                  <a:lnTo>
                    <a:pt x="179" y="831"/>
                  </a:lnTo>
                  <a:lnTo>
                    <a:pt x="497" y="831"/>
                  </a:lnTo>
                  <a:lnTo>
                    <a:pt x="521" y="831"/>
                  </a:lnTo>
                  <a:lnTo>
                    <a:pt x="545" y="829"/>
                  </a:lnTo>
                  <a:lnTo>
                    <a:pt x="568" y="827"/>
                  </a:lnTo>
                  <a:lnTo>
                    <a:pt x="591" y="824"/>
                  </a:lnTo>
                  <a:lnTo>
                    <a:pt x="613" y="820"/>
                  </a:lnTo>
                  <a:lnTo>
                    <a:pt x="634" y="815"/>
                  </a:lnTo>
                  <a:lnTo>
                    <a:pt x="655" y="809"/>
                  </a:lnTo>
                  <a:lnTo>
                    <a:pt x="675" y="802"/>
                  </a:lnTo>
                  <a:lnTo>
                    <a:pt x="694" y="795"/>
                  </a:lnTo>
                  <a:lnTo>
                    <a:pt x="713" y="786"/>
                  </a:lnTo>
                  <a:lnTo>
                    <a:pt x="730" y="778"/>
                  </a:lnTo>
                  <a:lnTo>
                    <a:pt x="748" y="768"/>
                  </a:lnTo>
                  <a:lnTo>
                    <a:pt x="763" y="758"/>
                  </a:lnTo>
                  <a:lnTo>
                    <a:pt x="779" y="746"/>
                  </a:lnTo>
                  <a:lnTo>
                    <a:pt x="794" y="734"/>
                  </a:lnTo>
                  <a:lnTo>
                    <a:pt x="808" y="722"/>
                  </a:lnTo>
                  <a:lnTo>
                    <a:pt x="822" y="707"/>
                  </a:lnTo>
                  <a:lnTo>
                    <a:pt x="834" y="693"/>
                  </a:lnTo>
                  <a:lnTo>
                    <a:pt x="845" y="679"/>
                  </a:lnTo>
                  <a:lnTo>
                    <a:pt x="856" y="662"/>
                  </a:lnTo>
                  <a:lnTo>
                    <a:pt x="866" y="646"/>
                  </a:lnTo>
                  <a:lnTo>
                    <a:pt x="876" y="629"/>
                  </a:lnTo>
                  <a:lnTo>
                    <a:pt x="883" y="611"/>
                  </a:lnTo>
                  <a:lnTo>
                    <a:pt x="891" y="593"/>
                  </a:lnTo>
                  <a:lnTo>
                    <a:pt x="898" y="574"/>
                  </a:lnTo>
                  <a:lnTo>
                    <a:pt x="903" y="554"/>
                  </a:lnTo>
                  <a:lnTo>
                    <a:pt x="909" y="534"/>
                  </a:lnTo>
                  <a:lnTo>
                    <a:pt x="912" y="513"/>
                  </a:lnTo>
                  <a:lnTo>
                    <a:pt x="915" y="491"/>
                  </a:lnTo>
                  <a:lnTo>
                    <a:pt x="917" y="469"/>
                  </a:lnTo>
                  <a:lnTo>
                    <a:pt x="920" y="447"/>
                  </a:lnTo>
                  <a:lnTo>
                    <a:pt x="920" y="424"/>
                  </a:lnTo>
                  <a:lnTo>
                    <a:pt x="920" y="400"/>
                  </a:lnTo>
                  <a:lnTo>
                    <a:pt x="917" y="378"/>
                  </a:lnTo>
                  <a:lnTo>
                    <a:pt x="915" y="356"/>
                  </a:lnTo>
                  <a:lnTo>
                    <a:pt x="912" y="334"/>
                  </a:lnTo>
                  <a:lnTo>
                    <a:pt x="909" y="313"/>
                  </a:lnTo>
                  <a:lnTo>
                    <a:pt x="903" y="293"/>
                  </a:lnTo>
                  <a:lnTo>
                    <a:pt x="898" y="273"/>
                  </a:lnTo>
                  <a:lnTo>
                    <a:pt x="891" y="255"/>
                  </a:lnTo>
                  <a:lnTo>
                    <a:pt x="883" y="236"/>
                  </a:lnTo>
                  <a:lnTo>
                    <a:pt x="876" y="218"/>
                  </a:lnTo>
                  <a:lnTo>
                    <a:pt x="866" y="202"/>
                  </a:lnTo>
                  <a:lnTo>
                    <a:pt x="856" y="185"/>
                  </a:lnTo>
                  <a:lnTo>
                    <a:pt x="845" y="170"/>
                  </a:lnTo>
                  <a:lnTo>
                    <a:pt x="834" y="155"/>
                  </a:lnTo>
                  <a:lnTo>
                    <a:pt x="822" y="140"/>
                  </a:lnTo>
                  <a:lnTo>
                    <a:pt x="808" y="127"/>
                  </a:lnTo>
                  <a:lnTo>
                    <a:pt x="794" y="114"/>
                  </a:lnTo>
                  <a:lnTo>
                    <a:pt x="779" y="102"/>
                  </a:lnTo>
                  <a:lnTo>
                    <a:pt x="763" y="91"/>
                  </a:lnTo>
                  <a:lnTo>
                    <a:pt x="748" y="80"/>
                  </a:lnTo>
                  <a:lnTo>
                    <a:pt x="730" y="70"/>
                  </a:lnTo>
                  <a:lnTo>
                    <a:pt x="713" y="61"/>
                  </a:lnTo>
                  <a:lnTo>
                    <a:pt x="694" y="53"/>
                  </a:lnTo>
                  <a:lnTo>
                    <a:pt x="675" y="46"/>
                  </a:lnTo>
                  <a:lnTo>
                    <a:pt x="655" y="39"/>
                  </a:lnTo>
                  <a:lnTo>
                    <a:pt x="634" y="33"/>
                  </a:lnTo>
                  <a:lnTo>
                    <a:pt x="613" y="28"/>
                  </a:lnTo>
                  <a:lnTo>
                    <a:pt x="591" y="25"/>
                  </a:lnTo>
                  <a:lnTo>
                    <a:pt x="568" y="21"/>
                  </a:lnTo>
                  <a:lnTo>
                    <a:pt x="545" y="19"/>
                  </a:lnTo>
                  <a:lnTo>
                    <a:pt x="521" y="18"/>
                  </a:lnTo>
                  <a:lnTo>
                    <a:pt x="497" y="17"/>
                  </a:lnTo>
                  <a:lnTo>
                    <a:pt x="0" y="17"/>
                  </a:lnTo>
                  <a:lnTo>
                    <a:pt x="0" y="1440"/>
                  </a:lnTo>
                  <a:lnTo>
                    <a:pt x="179" y="1440"/>
                  </a:lnTo>
                  <a:close/>
                  <a:moveTo>
                    <a:pt x="179" y="188"/>
                  </a:moveTo>
                  <a:lnTo>
                    <a:pt x="507" y="188"/>
                  </a:lnTo>
                  <a:lnTo>
                    <a:pt x="533" y="189"/>
                  </a:lnTo>
                  <a:lnTo>
                    <a:pt x="558" y="192"/>
                  </a:lnTo>
                  <a:lnTo>
                    <a:pt x="570" y="194"/>
                  </a:lnTo>
                  <a:lnTo>
                    <a:pt x="581" y="196"/>
                  </a:lnTo>
                  <a:lnTo>
                    <a:pt x="594" y="200"/>
                  </a:lnTo>
                  <a:lnTo>
                    <a:pt x="604" y="203"/>
                  </a:lnTo>
                  <a:lnTo>
                    <a:pt x="615" y="207"/>
                  </a:lnTo>
                  <a:lnTo>
                    <a:pt x="624" y="212"/>
                  </a:lnTo>
                  <a:lnTo>
                    <a:pt x="634" y="217"/>
                  </a:lnTo>
                  <a:lnTo>
                    <a:pt x="643" y="223"/>
                  </a:lnTo>
                  <a:lnTo>
                    <a:pt x="652" y="228"/>
                  </a:lnTo>
                  <a:lnTo>
                    <a:pt x="660" y="235"/>
                  </a:lnTo>
                  <a:lnTo>
                    <a:pt x="668" y="241"/>
                  </a:lnTo>
                  <a:lnTo>
                    <a:pt x="675" y="249"/>
                  </a:lnTo>
                  <a:lnTo>
                    <a:pt x="683" y="257"/>
                  </a:lnTo>
                  <a:lnTo>
                    <a:pt x="689" y="265"/>
                  </a:lnTo>
                  <a:lnTo>
                    <a:pt x="695" y="273"/>
                  </a:lnTo>
                  <a:lnTo>
                    <a:pt x="700" y="282"/>
                  </a:lnTo>
                  <a:lnTo>
                    <a:pt x="706" y="292"/>
                  </a:lnTo>
                  <a:lnTo>
                    <a:pt x="711" y="302"/>
                  </a:lnTo>
                  <a:lnTo>
                    <a:pt x="716" y="312"/>
                  </a:lnTo>
                  <a:lnTo>
                    <a:pt x="719" y="323"/>
                  </a:lnTo>
                  <a:lnTo>
                    <a:pt x="726" y="345"/>
                  </a:lnTo>
                  <a:lnTo>
                    <a:pt x="730" y="370"/>
                  </a:lnTo>
                  <a:lnTo>
                    <a:pt x="733" y="396"/>
                  </a:lnTo>
                  <a:lnTo>
                    <a:pt x="735" y="424"/>
                  </a:lnTo>
                  <a:lnTo>
                    <a:pt x="733" y="452"/>
                  </a:lnTo>
                  <a:lnTo>
                    <a:pt x="730" y="478"/>
                  </a:lnTo>
                  <a:lnTo>
                    <a:pt x="726" y="502"/>
                  </a:lnTo>
                  <a:lnTo>
                    <a:pt x="719" y="526"/>
                  </a:lnTo>
                  <a:lnTo>
                    <a:pt x="716" y="535"/>
                  </a:lnTo>
                  <a:lnTo>
                    <a:pt x="711" y="546"/>
                  </a:lnTo>
                  <a:lnTo>
                    <a:pt x="706" y="556"/>
                  </a:lnTo>
                  <a:lnTo>
                    <a:pt x="700" y="565"/>
                  </a:lnTo>
                  <a:lnTo>
                    <a:pt x="695" y="574"/>
                  </a:lnTo>
                  <a:lnTo>
                    <a:pt x="689" y="583"/>
                  </a:lnTo>
                  <a:lnTo>
                    <a:pt x="683" y="592"/>
                  </a:lnTo>
                  <a:lnTo>
                    <a:pt x="675" y="599"/>
                  </a:lnTo>
                  <a:lnTo>
                    <a:pt x="668" y="606"/>
                  </a:lnTo>
                  <a:lnTo>
                    <a:pt x="660" y="613"/>
                  </a:lnTo>
                  <a:lnTo>
                    <a:pt x="652" y="619"/>
                  </a:lnTo>
                  <a:lnTo>
                    <a:pt x="643" y="626"/>
                  </a:lnTo>
                  <a:lnTo>
                    <a:pt x="634" y="630"/>
                  </a:lnTo>
                  <a:lnTo>
                    <a:pt x="624" y="636"/>
                  </a:lnTo>
                  <a:lnTo>
                    <a:pt x="615" y="640"/>
                  </a:lnTo>
                  <a:lnTo>
                    <a:pt x="604" y="644"/>
                  </a:lnTo>
                  <a:lnTo>
                    <a:pt x="594" y="648"/>
                  </a:lnTo>
                  <a:lnTo>
                    <a:pt x="581" y="651"/>
                  </a:lnTo>
                  <a:lnTo>
                    <a:pt x="570" y="653"/>
                  </a:lnTo>
                  <a:lnTo>
                    <a:pt x="558" y="655"/>
                  </a:lnTo>
                  <a:lnTo>
                    <a:pt x="533" y="659"/>
                  </a:lnTo>
                  <a:lnTo>
                    <a:pt x="507" y="660"/>
                  </a:lnTo>
                  <a:lnTo>
                    <a:pt x="179" y="660"/>
                  </a:lnTo>
                  <a:lnTo>
                    <a:pt x="179" y="188"/>
                  </a:lnTo>
                  <a:close/>
                  <a:moveTo>
                    <a:pt x="1393" y="1264"/>
                  </a:moveTo>
                  <a:lnTo>
                    <a:pt x="1418" y="1287"/>
                  </a:lnTo>
                  <a:lnTo>
                    <a:pt x="1442" y="1308"/>
                  </a:lnTo>
                  <a:lnTo>
                    <a:pt x="1466" y="1329"/>
                  </a:lnTo>
                  <a:lnTo>
                    <a:pt x="1491" y="1348"/>
                  </a:lnTo>
                  <a:lnTo>
                    <a:pt x="1518" y="1366"/>
                  </a:lnTo>
                  <a:lnTo>
                    <a:pt x="1544" y="1381"/>
                  </a:lnTo>
                  <a:lnTo>
                    <a:pt x="1572" y="1395"/>
                  </a:lnTo>
                  <a:lnTo>
                    <a:pt x="1599" y="1409"/>
                  </a:lnTo>
                  <a:lnTo>
                    <a:pt x="1629" y="1420"/>
                  </a:lnTo>
                  <a:lnTo>
                    <a:pt x="1658" y="1429"/>
                  </a:lnTo>
                  <a:lnTo>
                    <a:pt x="1688" y="1438"/>
                  </a:lnTo>
                  <a:lnTo>
                    <a:pt x="1718" y="1445"/>
                  </a:lnTo>
                  <a:lnTo>
                    <a:pt x="1750" y="1450"/>
                  </a:lnTo>
                  <a:lnTo>
                    <a:pt x="1782" y="1454"/>
                  </a:lnTo>
                  <a:lnTo>
                    <a:pt x="1814" y="1456"/>
                  </a:lnTo>
                  <a:lnTo>
                    <a:pt x="1847" y="1457"/>
                  </a:lnTo>
                  <a:lnTo>
                    <a:pt x="1881" y="1456"/>
                  </a:lnTo>
                  <a:lnTo>
                    <a:pt x="1913" y="1454"/>
                  </a:lnTo>
                  <a:lnTo>
                    <a:pt x="1945" y="1450"/>
                  </a:lnTo>
                  <a:lnTo>
                    <a:pt x="1976" y="1445"/>
                  </a:lnTo>
                  <a:lnTo>
                    <a:pt x="2007" y="1438"/>
                  </a:lnTo>
                  <a:lnTo>
                    <a:pt x="2037" y="1429"/>
                  </a:lnTo>
                  <a:lnTo>
                    <a:pt x="2066" y="1420"/>
                  </a:lnTo>
                  <a:lnTo>
                    <a:pt x="2095" y="1409"/>
                  </a:lnTo>
                  <a:lnTo>
                    <a:pt x="2123" y="1395"/>
                  </a:lnTo>
                  <a:lnTo>
                    <a:pt x="2150" y="1381"/>
                  </a:lnTo>
                  <a:lnTo>
                    <a:pt x="2177" y="1366"/>
                  </a:lnTo>
                  <a:lnTo>
                    <a:pt x="2203" y="1348"/>
                  </a:lnTo>
                  <a:lnTo>
                    <a:pt x="2228" y="1329"/>
                  </a:lnTo>
                  <a:lnTo>
                    <a:pt x="2254" y="1308"/>
                  </a:lnTo>
                  <a:lnTo>
                    <a:pt x="2278" y="1287"/>
                  </a:lnTo>
                  <a:lnTo>
                    <a:pt x="2301" y="1264"/>
                  </a:lnTo>
                  <a:lnTo>
                    <a:pt x="2324" y="1239"/>
                  </a:lnTo>
                  <a:lnTo>
                    <a:pt x="2345" y="1213"/>
                  </a:lnTo>
                  <a:lnTo>
                    <a:pt x="2365" y="1185"/>
                  </a:lnTo>
                  <a:lnTo>
                    <a:pt x="2383" y="1158"/>
                  </a:lnTo>
                  <a:lnTo>
                    <a:pt x="2399" y="1128"/>
                  </a:lnTo>
                  <a:lnTo>
                    <a:pt x="2415" y="1097"/>
                  </a:lnTo>
                  <a:lnTo>
                    <a:pt x="2428" y="1065"/>
                  </a:lnTo>
                  <a:lnTo>
                    <a:pt x="2441" y="1032"/>
                  </a:lnTo>
                  <a:lnTo>
                    <a:pt x="2451" y="998"/>
                  </a:lnTo>
                  <a:lnTo>
                    <a:pt x="2461" y="963"/>
                  </a:lnTo>
                  <a:lnTo>
                    <a:pt x="2469" y="926"/>
                  </a:lnTo>
                  <a:lnTo>
                    <a:pt x="2475" y="889"/>
                  </a:lnTo>
                  <a:lnTo>
                    <a:pt x="2480" y="850"/>
                  </a:lnTo>
                  <a:lnTo>
                    <a:pt x="2484" y="812"/>
                  </a:lnTo>
                  <a:lnTo>
                    <a:pt x="2486" y="771"/>
                  </a:lnTo>
                  <a:lnTo>
                    <a:pt x="2486" y="729"/>
                  </a:lnTo>
                  <a:lnTo>
                    <a:pt x="2486" y="687"/>
                  </a:lnTo>
                  <a:lnTo>
                    <a:pt x="2484" y="647"/>
                  </a:lnTo>
                  <a:lnTo>
                    <a:pt x="2480" y="607"/>
                  </a:lnTo>
                  <a:lnTo>
                    <a:pt x="2475" y="568"/>
                  </a:lnTo>
                  <a:lnTo>
                    <a:pt x="2469" y="531"/>
                  </a:lnTo>
                  <a:lnTo>
                    <a:pt x="2461" y="495"/>
                  </a:lnTo>
                  <a:lnTo>
                    <a:pt x="2451" y="459"/>
                  </a:lnTo>
                  <a:lnTo>
                    <a:pt x="2441" y="425"/>
                  </a:lnTo>
                  <a:lnTo>
                    <a:pt x="2428" y="393"/>
                  </a:lnTo>
                  <a:lnTo>
                    <a:pt x="2415" y="362"/>
                  </a:lnTo>
                  <a:lnTo>
                    <a:pt x="2399" y="331"/>
                  </a:lnTo>
                  <a:lnTo>
                    <a:pt x="2383" y="301"/>
                  </a:lnTo>
                  <a:lnTo>
                    <a:pt x="2365" y="273"/>
                  </a:lnTo>
                  <a:lnTo>
                    <a:pt x="2345" y="246"/>
                  </a:lnTo>
                  <a:lnTo>
                    <a:pt x="2324" y="221"/>
                  </a:lnTo>
                  <a:lnTo>
                    <a:pt x="2301" y="196"/>
                  </a:lnTo>
                  <a:lnTo>
                    <a:pt x="2278" y="172"/>
                  </a:lnTo>
                  <a:lnTo>
                    <a:pt x="2254" y="150"/>
                  </a:lnTo>
                  <a:lnTo>
                    <a:pt x="2228" y="129"/>
                  </a:lnTo>
                  <a:lnTo>
                    <a:pt x="2203" y="110"/>
                  </a:lnTo>
                  <a:lnTo>
                    <a:pt x="2177" y="93"/>
                  </a:lnTo>
                  <a:lnTo>
                    <a:pt x="2150" y="76"/>
                  </a:lnTo>
                  <a:lnTo>
                    <a:pt x="2123" y="62"/>
                  </a:lnTo>
                  <a:lnTo>
                    <a:pt x="2095" y="49"/>
                  </a:lnTo>
                  <a:lnTo>
                    <a:pt x="2066" y="38"/>
                  </a:lnTo>
                  <a:lnTo>
                    <a:pt x="2037" y="28"/>
                  </a:lnTo>
                  <a:lnTo>
                    <a:pt x="2007" y="19"/>
                  </a:lnTo>
                  <a:lnTo>
                    <a:pt x="1976" y="12"/>
                  </a:lnTo>
                  <a:lnTo>
                    <a:pt x="1945" y="7"/>
                  </a:lnTo>
                  <a:lnTo>
                    <a:pt x="1913" y="4"/>
                  </a:lnTo>
                  <a:lnTo>
                    <a:pt x="1881" y="1"/>
                  </a:lnTo>
                  <a:lnTo>
                    <a:pt x="1847" y="0"/>
                  </a:lnTo>
                  <a:lnTo>
                    <a:pt x="1814" y="1"/>
                  </a:lnTo>
                  <a:lnTo>
                    <a:pt x="1782" y="4"/>
                  </a:lnTo>
                  <a:lnTo>
                    <a:pt x="1750" y="7"/>
                  </a:lnTo>
                  <a:lnTo>
                    <a:pt x="1718" y="12"/>
                  </a:lnTo>
                  <a:lnTo>
                    <a:pt x="1688" y="19"/>
                  </a:lnTo>
                  <a:lnTo>
                    <a:pt x="1658" y="28"/>
                  </a:lnTo>
                  <a:lnTo>
                    <a:pt x="1629" y="38"/>
                  </a:lnTo>
                  <a:lnTo>
                    <a:pt x="1599" y="49"/>
                  </a:lnTo>
                  <a:lnTo>
                    <a:pt x="1572" y="62"/>
                  </a:lnTo>
                  <a:lnTo>
                    <a:pt x="1544" y="76"/>
                  </a:lnTo>
                  <a:lnTo>
                    <a:pt x="1518" y="93"/>
                  </a:lnTo>
                  <a:lnTo>
                    <a:pt x="1491" y="110"/>
                  </a:lnTo>
                  <a:lnTo>
                    <a:pt x="1466" y="129"/>
                  </a:lnTo>
                  <a:lnTo>
                    <a:pt x="1442" y="150"/>
                  </a:lnTo>
                  <a:lnTo>
                    <a:pt x="1418" y="172"/>
                  </a:lnTo>
                  <a:lnTo>
                    <a:pt x="1393" y="196"/>
                  </a:lnTo>
                  <a:lnTo>
                    <a:pt x="1371" y="221"/>
                  </a:lnTo>
                  <a:lnTo>
                    <a:pt x="1350" y="246"/>
                  </a:lnTo>
                  <a:lnTo>
                    <a:pt x="1331" y="273"/>
                  </a:lnTo>
                  <a:lnTo>
                    <a:pt x="1312" y="301"/>
                  </a:lnTo>
                  <a:lnTo>
                    <a:pt x="1295" y="331"/>
                  </a:lnTo>
                  <a:lnTo>
                    <a:pt x="1281" y="362"/>
                  </a:lnTo>
                  <a:lnTo>
                    <a:pt x="1267" y="393"/>
                  </a:lnTo>
                  <a:lnTo>
                    <a:pt x="1255" y="425"/>
                  </a:lnTo>
                  <a:lnTo>
                    <a:pt x="1244" y="459"/>
                  </a:lnTo>
                  <a:lnTo>
                    <a:pt x="1235" y="495"/>
                  </a:lnTo>
                  <a:lnTo>
                    <a:pt x="1226" y="531"/>
                  </a:lnTo>
                  <a:lnTo>
                    <a:pt x="1220" y="568"/>
                  </a:lnTo>
                  <a:lnTo>
                    <a:pt x="1215" y="607"/>
                  </a:lnTo>
                  <a:lnTo>
                    <a:pt x="1212" y="647"/>
                  </a:lnTo>
                  <a:lnTo>
                    <a:pt x="1209" y="687"/>
                  </a:lnTo>
                  <a:lnTo>
                    <a:pt x="1208" y="729"/>
                  </a:lnTo>
                  <a:lnTo>
                    <a:pt x="1209" y="771"/>
                  </a:lnTo>
                  <a:lnTo>
                    <a:pt x="1212" y="812"/>
                  </a:lnTo>
                  <a:lnTo>
                    <a:pt x="1215" y="850"/>
                  </a:lnTo>
                  <a:lnTo>
                    <a:pt x="1220" y="889"/>
                  </a:lnTo>
                  <a:lnTo>
                    <a:pt x="1226" y="926"/>
                  </a:lnTo>
                  <a:lnTo>
                    <a:pt x="1235" y="963"/>
                  </a:lnTo>
                  <a:lnTo>
                    <a:pt x="1244" y="998"/>
                  </a:lnTo>
                  <a:lnTo>
                    <a:pt x="1255" y="1032"/>
                  </a:lnTo>
                  <a:lnTo>
                    <a:pt x="1267" y="1065"/>
                  </a:lnTo>
                  <a:lnTo>
                    <a:pt x="1281" y="1097"/>
                  </a:lnTo>
                  <a:lnTo>
                    <a:pt x="1295" y="1128"/>
                  </a:lnTo>
                  <a:lnTo>
                    <a:pt x="1312" y="1158"/>
                  </a:lnTo>
                  <a:lnTo>
                    <a:pt x="1331" y="1185"/>
                  </a:lnTo>
                  <a:lnTo>
                    <a:pt x="1350" y="1213"/>
                  </a:lnTo>
                  <a:lnTo>
                    <a:pt x="1371" y="1239"/>
                  </a:lnTo>
                  <a:lnTo>
                    <a:pt x="1393" y="1264"/>
                  </a:lnTo>
                  <a:close/>
                  <a:moveTo>
                    <a:pt x="1520" y="316"/>
                  </a:moveTo>
                  <a:lnTo>
                    <a:pt x="1537" y="299"/>
                  </a:lnTo>
                  <a:lnTo>
                    <a:pt x="1553" y="282"/>
                  </a:lnTo>
                  <a:lnTo>
                    <a:pt x="1571" y="267"/>
                  </a:lnTo>
                  <a:lnTo>
                    <a:pt x="1588" y="253"/>
                  </a:lnTo>
                  <a:lnTo>
                    <a:pt x="1607" y="240"/>
                  </a:lnTo>
                  <a:lnTo>
                    <a:pt x="1626" y="228"/>
                  </a:lnTo>
                  <a:lnTo>
                    <a:pt x="1646" y="217"/>
                  </a:lnTo>
                  <a:lnTo>
                    <a:pt x="1667" y="208"/>
                  </a:lnTo>
                  <a:lnTo>
                    <a:pt x="1686" y="200"/>
                  </a:lnTo>
                  <a:lnTo>
                    <a:pt x="1708" y="192"/>
                  </a:lnTo>
                  <a:lnTo>
                    <a:pt x="1730" y="186"/>
                  </a:lnTo>
                  <a:lnTo>
                    <a:pt x="1753" y="181"/>
                  </a:lnTo>
                  <a:lnTo>
                    <a:pt x="1776" y="177"/>
                  </a:lnTo>
                  <a:lnTo>
                    <a:pt x="1799" y="174"/>
                  </a:lnTo>
                  <a:lnTo>
                    <a:pt x="1823" y="172"/>
                  </a:lnTo>
                  <a:lnTo>
                    <a:pt x="1847" y="172"/>
                  </a:lnTo>
                  <a:lnTo>
                    <a:pt x="1873" y="172"/>
                  </a:lnTo>
                  <a:lnTo>
                    <a:pt x="1896" y="174"/>
                  </a:lnTo>
                  <a:lnTo>
                    <a:pt x="1920" y="177"/>
                  </a:lnTo>
                  <a:lnTo>
                    <a:pt x="1943" y="181"/>
                  </a:lnTo>
                  <a:lnTo>
                    <a:pt x="1965" y="186"/>
                  </a:lnTo>
                  <a:lnTo>
                    <a:pt x="1987" y="192"/>
                  </a:lnTo>
                  <a:lnTo>
                    <a:pt x="2008" y="200"/>
                  </a:lnTo>
                  <a:lnTo>
                    <a:pt x="2029" y="208"/>
                  </a:lnTo>
                  <a:lnTo>
                    <a:pt x="2049" y="217"/>
                  </a:lnTo>
                  <a:lnTo>
                    <a:pt x="2069" y="228"/>
                  </a:lnTo>
                  <a:lnTo>
                    <a:pt x="2087" y="240"/>
                  </a:lnTo>
                  <a:lnTo>
                    <a:pt x="2106" y="253"/>
                  </a:lnTo>
                  <a:lnTo>
                    <a:pt x="2124" y="267"/>
                  </a:lnTo>
                  <a:lnTo>
                    <a:pt x="2140" y="282"/>
                  </a:lnTo>
                  <a:lnTo>
                    <a:pt x="2157" y="299"/>
                  </a:lnTo>
                  <a:lnTo>
                    <a:pt x="2173" y="316"/>
                  </a:lnTo>
                  <a:lnTo>
                    <a:pt x="2189" y="334"/>
                  </a:lnTo>
                  <a:lnTo>
                    <a:pt x="2203" y="354"/>
                  </a:lnTo>
                  <a:lnTo>
                    <a:pt x="2216" y="375"/>
                  </a:lnTo>
                  <a:lnTo>
                    <a:pt x="2230" y="396"/>
                  </a:lnTo>
                  <a:lnTo>
                    <a:pt x="2241" y="418"/>
                  </a:lnTo>
                  <a:lnTo>
                    <a:pt x="2252" y="442"/>
                  </a:lnTo>
                  <a:lnTo>
                    <a:pt x="2260" y="466"/>
                  </a:lnTo>
                  <a:lnTo>
                    <a:pt x="2269" y="491"/>
                  </a:lnTo>
                  <a:lnTo>
                    <a:pt x="2277" y="518"/>
                  </a:lnTo>
                  <a:lnTo>
                    <a:pt x="2283" y="544"/>
                  </a:lnTo>
                  <a:lnTo>
                    <a:pt x="2289" y="573"/>
                  </a:lnTo>
                  <a:lnTo>
                    <a:pt x="2293" y="603"/>
                  </a:lnTo>
                  <a:lnTo>
                    <a:pt x="2297" y="632"/>
                  </a:lnTo>
                  <a:lnTo>
                    <a:pt x="2299" y="663"/>
                  </a:lnTo>
                  <a:lnTo>
                    <a:pt x="2301" y="696"/>
                  </a:lnTo>
                  <a:lnTo>
                    <a:pt x="2301" y="729"/>
                  </a:lnTo>
                  <a:lnTo>
                    <a:pt x="2301" y="762"/>
                  </a:lnTo>
                  <a:lnTo>
                    <a:pt x="2299" y="794"/>
                  </a:lnTo>
                  <a:lnTo>
                    <a:pt x="2297" y="825"/>
                  </a:lnTo>
                  <a:lnTo>
                    <a:pt x="2293" y="856"/>
                  </a:lnTo>
                  <a:lnTo>
                    <a:pt x="2289" y="884"/>
                  </a:lnTo>
                  <a:lnTo>
                    <a:pt x="2283" y="913"/>
                  </a:lnTo>
                  <a:lnTo>
                    <a:pt x="2277" y="941"/>
                  </a:lnTo>
                  <a:lnTo>
                    <a:pt x="2269" y="967"/>
                  </a:lnTo>
                  <a:lnTo>
                    <a:pt x="2260" y="992"/>
                  </a:lnTo>
                  <a:lnTo>
                    <a:pt x="2252" y="1017"/>
                  </a:lnTo>
                  <a:lnTo>
                    <a:pt x="2241" y="1040"/>
                  </a:lnTo>
                  <a:lnTo>
                    <a:pt x="2230" y="1062"/>
                  </a:lnTo>
                  <a:lnTo>
                    <a:pt x="2216" y="1084"/>
                  </a:lnTo>
                  <a:lnTo>
                    <a:pt x="2203" y="1104"/>
                  </a:lnTo>
                  <a:lnTo>
                    <a:pt x="2189" y="1123"/>
                  </a:lnTo>
                  <a:lnTo>
                    <a:pt x="2173" y="1142"/>
                  </a:lnTo>
                  <a:lnTo>
                    <a:pt x="2157" y="1159"/>
                  </a:lnTo>
                  <a:lnTo>
                    <a:pt x="2140" y="1175"/>
                  </a:lnTo>
                  <a:lnTo>
                    <a:pt x="2124" y="1191"/>
                  </a:lnTo>
                  <a:lnTo>
                    <a:pt x="2106" y="1205"/>
                  </a:lnTo>
                  <a:lnTo>
                    <a:pt x="2087" y="1218"/>
                  </a:lnTo>
                  <a:lnTo>
                    <a:pt x="2069" y="1229"/>
                  </a:lnTo>
                  <a:lnTo>
                    <a:pt x="2049" y="1240"/>
                  </a:lnTo>
                  <a:lnTo>
                    <a:pt x="2029" y="1250"/>
                  </a:lnTo>
                  <a:lnTo>
                    <a:pt x="2008" y="1259"/>
                  </a:lnTo>
                  <a:lnTo>
                    <a:pt x="1987" y="1265"/>
                  </a:lnTo>
                  <a:lnTo>
                    <a:pt x="1965" y="1272"/>
                  </a:lnTo>
                  <a:lnTo>
                    <a:pt x="1943" y="1278"/>
                  </a:lnTo>
                  <a:lnTo>
                    <a:pt x="1920" y="1281"/>
                  </a:lnTo>
                  <a:lnTo>
                    <a:pt x="1896" y="1284"/>
                  </a:lnTo>
                  <a:lnTo>
                    <a:pt x="1873" y="1285"/>
                  </a:lnTo>
                  <a:lnTo>
                    <a:pt x="1847" y="1286"/>
                  </a:lnTo>
                  <a:lnTo>
                    <a:pt x="1823" y="1285"/>
                  </a:lnTo>
                  <a:lnTo>
                    <a:pt x="1799" y="1284"/>
                  </a:lnTo>
                  <a:lnTo>
                    <a:pt x="1776" y="1281"/>
                  </a:lnTo>
                  <a:lnTo>
                    <a:pt x="1753" y="1278"/>
                  </a:lnTo>
                  <a:lnTo>
                    <a:pt x="1730" y="1272"/>
                  </a:lnTo>
                  <a:lnTo>
                    <a:pt x="1708" y="1265"/>
                  </a:lnTo>
                  <a:lnTo>
                    <a:pt x="1686" y="1259"/>
                  </a:lnTo>
                  <a:lnTo>
                    <a:pt x="1667" y="1250"/>
                  </a:lnTo>
                  <a:lnTo>
                    <a:pt x="1646" y="1240"/>
                  </a:lnTo>
                  <a:lnTo>
                    <a:pt x="1626" y="1229"/>
                  </a:lnTo>
                  <a:lnTo>
                    <a:pt x="1607" y="1218"/>
                  </a:lnTo>
                  <a:lnTo>
                    <a:pt x="1588" y="1205"/>
                  </a:lnTo>
                  <a:lnTo>
                    <a:pt x="1571" y="1191"/>
                  </a:lnTo>
                  <a:lnTo>
                    <a:pt x="1553" y="1175"/>
                  </a:lnTo>
                  <a:lnTo>
                    <a:pt x="1537" y="1159"/>
                  </a:lnTo>
                  <a:lnTo>
                    <a:pt x="1520" y="1142"/>
                  </a:lnTo>
                  <a:lnTo>
                    <a:pt x="1505" y="1123"/>
                  </a:lnTo>
                  <a:lnTo>
                    <a:pt x="1490" y="1104"/>
                  </a:lnTo>
                  <a:lnTo>
                    <a:pt x="1477" y="1084"/>
                  </a:lnTo>
                  <a:lnTo>
                    <a:pt x="1465" y="1062"/>
                  </a:lnTo>
                  <a:lnTo>
                    <a:pt x="1454" y="1040"/>
                  </a:lnTo>
                  <a:lnTo>
                    <a:pt x="1443" y="1017"/>
                  </a:lnTo>
                  <a:lnTo>
                    <a:pt x="1434" y="992"/>
                  </a:lnTo>
                  <a:lnTo>
                    <a:pt x="1425" y="967"/>
                  </a:lnTo>
                  <a:lnTo>
                    <a:pt x="1418" y="941"/>
                  </a:lnTo>
                  <a:lnTo>
                    <a:pt x="1412" y="913"/>
                  </a:lnTo>
                  <a:lnTo>
                    <a:pt x="1407" y="884"/>
                  </a:lnTo>
                  <a:lnTo>
                    <a:pt x="1402" y="856"/>
                  </a:lnTo>
                  <a:lnTo>
                    <a:pt x="1398" y="825"/>
                  </a:lnTo>
                  <a:lnTo>
                    <a:pt x="1396" y="794"/>
                  </a:lnTo>
                  <a:lnTo>
                    <a:pt x="1394" y="762"/>
                  </a:lnTo>
                  <a:lnTo>
                    <a:pt x="1393" y="729"/>
                  </a:lnTo>
                  <a:lnTo>
                    <a:pt x="1394" y="696"/>
                  </a:lnTo>
                  <a:lnTo>
                    <a:pt x="1396" y="663"/>
                  </a:lnTo>
                  <a:lnTo>
                    <a:pt x="1398" y="632"/>
                  </a:lnTo>
                  <a:lnTo>
                    <a:pt x="1402" y="603"/>
                  </a:lnTo>
                  <a:lnTo>
                    <a:pt x="1407" y="573"/>
                  </a:lnTo>
                  <a:lnTo>
                    <a:pt x="1412" y="544"/>
                  </a:lnTo>
                  <a:lnTo>
                    <a:pt x="1418" y="518"/>
                  </a:lnTo>
                  <a:lnTo>
                    <a:pt x="1425" y="491"/>
                  </a:lnTo>
                  <a:lnTo>
                    <a:pt x="1434" y="466"/>
                  </a:lnTo>
                  <a:lnTo>
                    <a:pt x="1443" y="442"/>
                  </a:lnTo>
                  <a:lnTo>
                    <a:pt x="1454" y="418"/>
                  </a:lnTo>
                  <a:lnTo>
                    <a:pt x="1465" y="396"/>
                  </a:lnTo>
                  <a:lnTo>
                    <a:pt x="1477" y="375"/>
                  </a:lnTo>
                  <a:lnTo>
                    <a:pt x="1490" y="354"/>
                  </a:lnTo>
                  <a:lnTo>
                    <a:pt x="1505" y="334"/>
                  </a:lnTo>
                  <a:lnTo>
                    <a:pt x="1520" y="316"/>
                  </a:lnTo>
                  <a:close/>
                  <a:moveTo>
                    <a:pt x="3089" y="1440"/>
                  </a:moveTo>
                  <a:lnTo>
                    <a:pt x="3277" y="1440"/>
                  </a:lnTo>
                  <a:lnTo>
                    <a:pt x="3572" y="463"/>
                  </a:lnTo>
                  <a:lnTo>
                    <a:pt x="3867" y="1440"/>
                  </a:lnTo>
                  <a:lnTo>
                    <a:pt x="4055" y="1440"/>
                  </a:lnTo>
                  <a:lnTo>
                    <a:pt x="4435" y="17"/>
                  </a:lnTo>
                  <a:lnTo>
                    <a:pt x="4245" y="17"/>
                  </a:lnTo>
                  <a:lnTo>
                    <a:pt x="3957" y="1176"/>
                  </a:lnTo>
                  <a:lnTo>
                    <a:pt x="3654" y="168"/>
                  </a:lnTo>
                  <a:lnTo>
                    <a:pt x="3490" y="168"/>
                  </a:lnTo>
                  <a:lnTo>
                    <a:pt x="3187" y="1176"/>
                  </a:lnTo>
                  <a:lnTo>
                    <a:pt x="2898" y="17"/>
                  </a:lnTo>
                  <a:lnTo>
                    <a:pt x="2709" y="17"/>
                  </a:lnTo>
                  <a:lnTo>
                    <a:pt x="3089" y="1440"/>
                  </a:lnTo>
                  <a:close/>
                  <a:moveTo>
                    <a:pt x="5575" y="1440"/>
                  </a:moveTo>
                  <a:lnTo>
                    <a:pt x="5575" y="1270"/>
                  </a:lnTo>
                  <a:lnTo>
                    <a:pt x="4915" y="1270"/>
                  </a:lnTo>
                  <a:lnTo>
                    <a:pt x="4915" y="768"/>
                  </a:lnTo>
                  <a:lnTo>
                    <a:pt x="5432" y="768"/>
                  </a:lnTo>
                  <a:lnTo>
                    <a:pt x="5432" y="597"/>
                  </a:lnTo>
                  <a:lnTo>
                    <a:pt x="4915" y="597"/>
                  </a:lnTo>
                  <a:lnTo>
                    <a:pt x="4915" y="188"/>
                  </a:lnTo>
                  <a:lnTo>
                    <a:pt x="5554" y="188"/>
                  </a:lnTo>
                  <a:lnTo>
                    <a:pt x="5554" y="17"/>
                  </a:lnTo>
                  <a:lnTo>
                    <a:pt x="4736" y="17"/>
                  </a:lnTo>
                  <a:lnTo>
                    <a:pt x="4736" y="1440"/>
                  </a:lnTo>
                  <a:lnTo>
                    <a:pt x="5575" y="1440"/>
                  </a:lnTo>
                  <a:close/>
                  <a:moveTo>
                    <a:pt x="6094" y="1440"/>
                  </a:moveTo>
                  <a:lnTo>
                    <a:pt x="6094" y="770"/>
                  </a:lnTo>
                  <a:lnTo>
                    <a:pt x="6308" y="770"/>
                  </a:lnTo>
                  <a:lnTo>
                    <a:pt x="6724" y="1440"/>
                  </a:lnTo>
                  <a:lnTo>
                    <a:pt x="6936" y="1440"/>
                  </a:lnTo>
                  <a:lnTo>
                    <a:pt x="6510" y="758"/>
                  </a:lnTo>
                  <a:lnTo>
                    <a:pt x="6528" y="753"/>
                  </a:lnTo>
                  <a:lnTo>
                    <a:pt x="6545" y="749"/>
                  </a:lnTo>
                  <a:lnTo>
                    <a:pt x="6561" y="745"/>
                  </a:lnTo>
                  <a:lnTo>
                    <a:pt x="6578" y="739"/>
                  </a:lnTo>
                  <a:lnTo>
                    <a:pt x="6593" y="733"/>
                  </a:lnTo>
                  <a:lnTo>
                    <a:pt x="6607" y="726"/>
                  </a:lnTo>
                  <a:lnTo>
                    <a:pt x="6622" y="719"/>
                  </a:lnTo>
                  <a:lnTo>
                    <a:pt x="6636" y="712"/>
                  </a:lnTo>
                  <a:lnTo>
                    <a:pt x="6649" y="704"/>
                  </a:lnTo>
                  <a:lnTo>
                    <a:pt x="6662" y="695"/>
                  </a:lnTo>
                  <a:lnTo>
                    <a:pt x="6676" y="686"/>
                  </a:lnTo>
                  <a:lnTo>
                    <a:pt x="6687" y="676"/>
                  </a:lnTo>
                  <a:lnTo>
                    <a:pt x="6699" y="666"/>
                  </a:lnTo>
                  <a:lnTo>
                    <a:pt x="6710" y="657"/>
                  </a:lnTo>
                  <a:lnTo>
                    <a:pt x="6720" y="646"/>
                  </a:lnTo>
                  <a:lnTo>
                    <a:pt x="6730" y="635"/>
                  </a:lnTo>
                  <a:lnTo>
                    <a:pt x="6738" y="622"/>
                  </a:lnTo>
                  <a:lnTo>
                    <a:pt x="6747" y="610"/>
                  </a:lnTo>
                  <a:lnTo>
                    <a:pt x="6756" y="597"/>
                  </a:lnTo>
                  <a:lnTo>
                    <a:pt x="6764" y="584"/>
                  </a:lnTo>
                  <a:lnTo>
                    <a:pt x="6770" y="571"/>
                  </a:lnTo>
                  <a:lnTo>
                    <a:pt x="6777" y="556"/>
                  </a:lnTo>
                  <a:lnTo>
                    <a:pt x="6783" y="542"/>
                  </a:lnTo>
                  <a:lnTo>
                    <a:pt x="6788" y="527"/>
                  </a:lnTo>
                  <a:lnTo>
                    <a:pt x="6792" y="511"/>
                  </a:lnTo>
                  <a:lnTo>
                    <a:pt x="6797" y="496"/>
                  </a:lnTo>
                  <a:lnTo>
                    <a:pt x="6800" y="480"/>
                  </a:lnTo>
                  <a:lnTo>
                    <a:pt x="6803" y="463"/>
                  </a:lnTo>
                  <a:lnTo>
                    <a:pt x="6806" y="446"/>
                  </a:lnTo>
                  <a:lnTo>
                    <a:pt x="6807" y="429"/>
                  </a:lnTo>
                  <a:lnTo>
                    <a:pt x="6808" y="411"/>
                  </a:lnTo>
                  <a:lnTo>
                    <a:pt x="6808" y="393"/>
                  </a:lnTo>
                  <a:lnTo>
                    <a:pt x="6808" y="371"/>
                  </a:lnTo>
                  <a:lnTo>
                    <a:pt x="6806" y="350"/>
                  </a:lnTo>
                  <a:lnTo>
                    <a:pt x="6803" y="330"/>
                  </a:lnTo>
                  <a:lnTo>
                    <a:pt x="6800" y="310"/>
                  </a:lnTo>
                  <a:lnTo>
                    <a:pt x="6796" y="290"/>
                  </a:lnTo>
                  <a:lnTo>
                    <a:pt x="6791" y="271"/>
                  </a:lnTo>
                  <a:lnTo>
                    <a:pt x="6785" y="253"/>
                  </a:lnTo>
                  <a:lnTo>
                    <a:pt x="6778" y="235"/>
                  </a:lnTo>
                  <a:lnTo>
                    <a:pt x="6770" y="218"/>
                  </a:lnTo>
                  <a:lnTo>
                    <a:pt x="6762" y="202"/>
                  </a:lnTo>
                  <a:lnTo>
                    <a:pt x="6753" y="185"/>
                  </a:lnTo>
                  <a:lnTo>
                    <a:pt x="6743" y="171"/>
                  </a:lnTo>
                  <a:lnTo>
                    <a:pt x="6732" y="156"/>
                  </a:lnTo>
                  <a:lnTo>
                    <a:pt x="6720" y="142"/>
                  </a:lnTo>
                  <a:lnTo>
                    <a:pt x="6708" y="129"/>
                  </a:lnTo>
                  <a:lnTo>
                    <a:pt x="6693" y="117"/>
                  </a:lnTo>
                  <a:lnTo>
                    <a:pt x="6680" y="105"/>
                  </a:lnTo>
                  <a:lnTo>
                    <a:pt x="6665" y="94"/>
                  </a:lnTo>
                  <a:lnTo>
                    <a:pt x="6649" y="84"/>
                  </a:lnTo>
                  <a:lnTo>
                    <a:pt x="6633" y="74"/>
                  </a:lnTo>
                  <a:lnTo>
                    <a:pt x="6616" y="65"/>
                  </a:lnTo>
                  <a:lnTo>
                    <a:pt x="6599" y="57"/>
                  </a:lnTo>
                  <a:lnTo>
                    <a:pt x="6581" y="50"/>
                  </a:lnTo>
                  <a:lnTo>
                    <a:pt x="6561" y="43"/>
                  </a:lnTo>
                  <a:lnTo>
                    <a:pt x="6542" y="37"/>
                  </a:lnTo>
                  <a:lnTo>
                    <a:pt x="6521" y="31"/>
                  </a:lnTo>
                  <a:lnTo>
                    <a:pt x="6501" y="27"/>
                  </a:lnTo>
                  <a:lnTo>
                    <a:pt x="6480" y="23"/>
                  </a:lnTo>
                  <a:lnTo>
                    <a:pt x="6458" y="21"/>
                  </a:lnTo>
                  <a:lnTo>
                    <a:pt x="6436" y="19"/>
                  </a:lnTo>
                  <a:lnTo>
                    <a:pt x="6412" y="18"/>
                  </a:lnTo>
                  <a:lnTo>
                    <a:pt x="6388" y="17"/>
                  </a:lnTo>
                  <a:lnTo>
                    <a:pt x="5914" y="17"/>
                  </a:lnTo>
                  <a:lnTo>
                    <a:pt x="5914" y="1440"/>
                  </a:lnTo>
                  <a:lnTo>
                    <a:pt x="6094" y="1440"/>
                  </a:lnTo>
                  <a:close/>
                  <a:moveTo>
                    <a:pt x="6094" y="188"/>
                  </a:moveTo>
                  <a:lnTo>
                    <a:pt x="6393" y="188"/>
                  </a:lnTo>
                  <a:lnTo>
                    <a:pt x="6420" y="189"/>
                  </a:lnTo>
                  <a:lnTo>
                    <a:pt x="6447" y="191"/>
                  </a:lnTo>
                  <a:lnTo>
                    <a:pt x="6471" y="195"/>
                  </a:lnTo>
                  <a:lnTo>
                    <a:pt x="6493" y="201"/>
                  </a:lnTo>
                  <a:lnTo>
                    <a:pt x="6514" y="208"/>
                  </a:lnTo>
                  <a:lnTo>
                    <a:pt x="6532" y="217"/>
                  </a:lnTo>
                  <a:lnTo>
                    <a:pt x="6541" y="222"/>
                  </a:lnTo>
                  <a:lnTo>
                    <a:pt x="6550" y="227"/>
                  </a:lnTo>
                  <a:lnTo>
                    <a:pt x="6558" y="234"/>
                  </a:lnTo>
                  <a:lnTo>
                    <a:pt x="6566" y="239"/>
                  </a:lnTo>
                  <a:lnTo>
                    <a:pt x="6572" y="246"/>
                  </a:lnTo>
                  <a:lnTo>
                    <a:pt x="6579" y="254"/>
                  </a:lnTo>
                  <a:lnTo>
                    <a:pt x="6584" y="260"/>
                  </a:lnTo>
                  <a:lnTo>
                    <a:pt x="6591" y="268"/>
                  </a:lnTo>
                  <a:lnTo>
                    <a:pt x="6595" y="277"/>
                  </a:lnTo>
                  <a:lnTo>
                    <a:pt x="6601" y="286"/>
                  </a:lnTo>
                  <a:lnTo>
                    <a:pt x="6604" y="294"/>
                  </a:lnTo>
                  <a:lnTo>
                    <a:pt x="6608" y="303"/>
                  </a:lnTo>
                  <a:lnTo>
                    <a:pt x="6615" y="324"/>
                  </a:lnTo>
                  <a:lnTo>
                    <a:pt x="6620" y="345"/>
                  </a:lnTo>
                  <a:lnTo>
                    <a:pt x="6622" y="368"/>
                  </a:lnTo>
                  <a:lnTo>
                    <a:pt x="6623" y="393"/>
                  </a:lnTo>
                  <a:lnTo>
                    <a:pt x="6622" y="418"/>
                  </a:lnTo>
                  <a:lnTo>
                    <a:pt x="6620" y="441"/>
                  </a:lnTo>
                  <a:lnTo>
                    <a:pt x="6615" y="463"/>
                  </a:lnTo>
                  <a:lnTo>
                    <a:pt x="6608" y="483"/>
                  </a:lnTo>
                  <a:lnTo>
                    <a:pt x="6604" y="493"/>
                  </a:lnTo>
                  <a:lnTo>
                    <a:pt x="6601" y="501"/>
                  </a:lnTo>
                  <a:lnTo>
                    <a:pt x="6595" y="510"/>
                  </a:lnTo>
                  <a:lnTo>
                    <a:pt x="6591" y="518"/>
                  </a:lnTo>
                  <a:lnTo>
                    <a:pt x="6584" y="526"/>
                  </a:lnTo>
                  <a:lnTo>
                    <a:pt x="6579" y="533"/>
                  </a:lnTo>
                  <a:lnTo>
                    <a:pt x="6572" y="541"/>
                  </a:lnTo>
                  <a:lnTo>
                    <a:pt x="6566" y="548"/>
                  </a:lnTo>
                  <a:lnTo>
                    <a:pt x="6558" y="553"/>
                  </a:lnTo>
                  <a:lnTo>
                    <a:pt x="6550" y="559"/>
                  </a:lnTo>
                  <a:lnTo>
                    <a:pt x="6541" y="564"/>
                  </a:lnTo>
                  <a:lnTo>
                    <a:pt x="6532" y="570"/>
                  </a:lnTo>
                  <a:lnTo>
                    <a:pt x="6514" y="578"/>
                  </a:lnTo>
                  <a:lnTo>
                    <a:pt x="6493" y="586"/>
                  </a:lnTo>
                  <a:lnTo>
                    <a:pt x="6471" y="592"/>
                  </a:lnTo>
                  <a:lnTo>
                    <a:pt x="6447" y="595"/>
                  </a:lnTo>
                  <a:lnTo>
                    <a:pt x="6420" y="597"/>
                  </a:lnTo>
                  <a:lnTo>
                    <a:pt x="6393" y="598"/>
                  </a:lnTo>
                  <a:lnTo>
                    <a:pt x="6094" y="598"/>
                  </a:lnTo>
                  <a:lnTo>
                    <a:pt x="6094" y="188"/>
                  </a:lnTo>
                  <a:close/>
                  <a:moveTo>
                    <a:pt x="8042" y="1440"/>
                  </a:moveTo>
                  <a:lnTo>
                    <a:pt x="8042" y="1270"/>
                  </a:lnTo>
                  <a:lnTo>
                    <a:pt x="7382" y="1270"/>
                  </a:lnTo>
                  <a:lnTo>
                    <a:pt x="7382" y="768"/>
                  </a:lnTo>
                  <a:lnTo>
                    <a:pt x="7899" y="768"/>
                  </a:lnTo>
                  <a:lnTo>
                    <a:pt x="7899" y="597"/>
                  </a:lnTo>
                  <a:lnTo>
                    <a:pt x="7382" y="597"/>
                  </a:lnTo>
                  <a:lnTo>
                    <a:pt x="7382" y="188"/>
                  </a:lnTo>
                  <a:lnTo>
                    <a:pt x="8021" y="188"/>
                  </a:lnTo>
                  <a:lnTo>
                    <a:pt x="8021" y="17"/>
                  </a:lnTo>
                  <a:lnTo>
                    <a:pt x="7202" y="17"/>
                  </a:lnTo>
                  <a:lnTo>
                    <a:pt x="7202" y="1440"/>
                  </a:lnTo>
                  <a:lnTo>
                    <a:pt x="8042" y="1440"/>
                  </a:lnTo>
                  <a:close/>
                  <a:moveTo>
                    <a:pt x="8772" y="1440"/>
                  </a:moveTo>
                  <a:lnTo>
                    <a:pt x="8806" y="1440"/>
                  </a:lnTo>
                  <a:lnTo>
                    <a:pt x="8840" y="1438"/>
                  </a:lnTo>
                  <a:lnTo>
                    <a:pt x="8873" y="1434"/>
                  </a:lnTo>
                  <a:lnTo>
                    <a:pt x="8905" y="1429"/>
                  </a:lnTo>
                  <a:lnTo>
                    <a:pt x="8937" y="1423"/>
                  </a:lnTo>
                  <a:lnTo>
                    <a:pt x="8968" y="1414"/>
                  </a:lnTo>
                  <a:lnTo>
                    <a:pt x="8998" y="1404"/>
                  </a:lnTo>
                  <a:lnTo>
                    <a:pt x="9028" y="1393"/>
                  </a:lnTo>
                  <a:lnTo>
                    <a:pt x="9056" y="1381"/>
                  </a:lnTo>
                  <a:lnTo>
                    <a:pt x="9084" y="1367"/>
                  </a:lnTo>
                  <a:lnTo>
                    <a:pt x="9111" y="1351"/>
                  </a:lnTo>
                  <a:lnTo>
                    <a:pt x="9138" y="1335"/>
                  </a:lnTo>
                  <a:lnTo>
                    <a:pt x="9164" y="1316"/>
                  </a:lnTo>
                  <a:lnTo>
                    <a:pt x="9190" y="1296"/>
                  </a:lnTo>
                  <a:lnTo>
                    <a:pt x="9214" y="1274"/>
                  </a:lnTo>
                  <a:lnTo>
                    <a:pt x="9238" y="1252"/>
                  </a:lnTo>
                  <a:lnTo>
                    <a:pt x="9261" y="1227"/>
                  </a:lnTo>
                  <a:lnTo>
                    <a:pt x="9282" y="1202"/>
                  </a:lnTo>
                  <a:lnTo>
                    <a:pt x="9302" y="1175"/>
                  </a:lnTo>
                  <a:lnTo>
                    <a:pt x="9321" y="1148"/>
                  </a:lnTo>
                  <a:lnTo>
                    <a:pt x="9338" y="1118"/>
                  </a:lnTo>
                  <a:lnTo>
                    <a:pt x="9354" y="1088"/>
                  </a:lnTo>
                  <a:lnTo>
                    <a:pt x="9367" y="1057"/>
                  </a:lnTo>
                  <a:lnTo>
                    <a:pt x="9380" y="1025"/>
                  </a:lnTo>
                  <a:lnTo>
                    <a:pt x="9391" y="992"/>
                  </a:lnTo>
                  <a:lnTo>
                    <a:pt x="9401" y="958"/>
                  </a:lnTo>
                  <a:lnTo>
                    <a:pt x="9409" y="923"/>
                  </a:lnTo>
                  <a:lnTo>
                    <a:pt x="9415" y="886"/>
                  </a:lnTo>
                  <a:lnTo>
                    <a:pt x="9421" y="848"/>
                  </a:lnTo>
                  <a:lnTo>
                    <a:pt x="9424" y="810"/>
                  </a:lnTo>
                  <a:lnTo>
                    <a:pt x="9426" y="770"/>
                  </a:lnTo>
                  <a:lnTo>
                    <a:pt x="9428" y="729"/>
                  </a:lnTo>
                  <a:lnTo>
                    <a:pt x="9426" y="687"/>
                  </a:lnTo>
                  <a:lnTo>
                    <a:pt x="9424" y="648"/>
                  </a:lnTo>
                  <a:lnTo>
                    <a:pt x="9421" y="609"/>
                  </a:lnTo>
                  <a:lnTo>
                    <a:pt x="9415" y="572"/>
                  </a:lnTo>
                  <a:lnTo>
                    <a:pt x="9409" y="535"/>
                  </a:lnTo>
                  <a:lnTo>
                    <a:pt x="9401" y="500"/>
                  </a:lnTo>
                  <a:lnTo>
                    <a:pt x="9391" y="466"/>
                  </a:lnTo>
                  <a:lnTo>
                    <a:pt x="9380" y="433"/>
                  </a:lnTo>
                  <a:lnTo>
                    <a:pt x="9367" y="401"/>
                  </a:lnTo>
                  <a:lnTo>
                    <a:pt x="9354" y="370"/>
                  </a:lnTo>
                  <a:lnTo>
                    <a:pt x="9338" y="341"/>
                  </a:lnTo>
                  <a:lnTo>
                    <a:pt x="9321" y="312"/>
                  </a:lnTo>
                  <a:lnTo>
                    <a:pt x="9302" y="284"/>
                  </a:lnTo>
                  <a:lnTo>
                    <a:pt x="9282" y="258"/>
                  </a:lnTo>
                  <a:lnTo>
                    <a:pt x="9261" y="233"/>
                  </a:lnTo>
                  <a:lnTo>
                    <a:pt x="9238" y="208"/>
                  </a:lnTo>
                  <a:lnTo>
                    <a:pt x="9214" y="185"/>
                  </a:lnTo>
                  <a:lnTo>
                    <a:pt x="9190" y="163"/>
                  </a:lnTo>
                  <a:lnTo>
                    <a:pt x="9164" y="142"/>
                  </a:lnTo>
                  <a:lnTo>
                    <a:pt x="9138" y="124"/>
                  </a:lnTo>
                  <a:lnTo>
                    <a:pt x="9111" y="107"/>
                  </a:lnTo>
                  <a:lnTo>
                    <a:pt x="9084" y="92"/>
                  </a:lnTo>
                  <a:lnTo>
                    <a:pt x="9056" y="77"/>
                  </a:lnTo>
                  <a:lnTo>
                    <a:pt x="9028" y="64"/>
                  </a:lnTo>
                  <a:lnTo>
                    <a:pt x="8998" y="53"/>
                  </a:lnTo>
                  <a:lnTo>
                    <a:pt x="8968" y="43"/>
                  </a:lnTo>
                  <a:lnTo>
                    <a:pt x="8937" y="36"/>
                  </a:lnTo>
                  <a:lnTo>
                    <a:pt x="8905" y="29"/>
                  </a:lnTo>
                  <a:lnTo>
                    <a:pt x="8873" y="23"/>
                  </a:lnTo>
                  <a:lnTo>
                    <a:pt x="8840" y="20"/>
                  </a:lnTo>
                  <a:lnTo>
                    <a:pt x="8806" y="18"/>
                  </a:lnTo>
                  <a:lnTo>
                    <a:pt x="8772" y="17"/>
                  </a:lnTo>
                  <a:lnTo>
                    <a:pt x="8381" y="17"/>
                  </a:lnTo>
                  <a:lnTo>
                    <a:pt x="8381" y="1440"/>
                  </a:lnTo>
                  <a:lnTo>
                    <a:pt x="8772" y="1440"/>
                  </a:lnTo>
                  <a:close/>
                  <a:moveTo>
                    <a:pt x="8561" y="188"/>
                  </a:moveTo>
                  <a:lnTo>
                    <a:pt x="8742" y="188"/>
                  </a:lnTo>
                  <a:lnTo>
                    <a:pt x="8767" y="189"/>
                  </a:lnTo>
                  <a:lnTo>
                    <a:pt x="8791" y="190"/>
                  </a:lnTo>
                  <a:lnTo>
                    <a:pt x="8815" y="192"/>
                  </a:lnTo>
                  <a:lnTo>
                    <a:pt x="8838" y="195"/>
                  </a:lnTo>
                  <a:lnTo>
                    <a:pt x="8861" y="199"/>
                  </a:lnTo>
                  <a:lnTo>
                    <a:pt x="8884" y="204"/>
                  </a:lnTo>
                  <a:lnTo>
                    <a:pt x="8908" y="210"/>
                  </a:lnTo>
                  <a:lnTo>
                    <a:pt x="8930" y="216"/>
                  </a:lnTo>
                  <a:lnTo>
                    <a:pt x="8952" y="224"/>
                  </a:lnTo>
                  <a:lnTo>
                    <a:pt x="8973" y="233"/>
                  </a:lnTo>
                  <a:lnTo>
                    <a:pt x="8994" y="243"/>
                  </a:lnTo>
                  <a:lnTo>
                    <a:pt x="9013" y="254"/>
                  </a:lnTo>
                  <a:lnTo>
                    <a:pt x="9033" y="266"/>
                  </a:lnTo>
                  <a:lnTo>
                    <a:pt x="9052" y="279"/>
                  </a:lnTo>
                  <a:lnTo>
                    <a:pt x="9070" y="293"/>
                  </a:lnTo>
                  <a:lnTo>
                    <a:pt x="9087" y="309"/>
                  </a:lnTo>
                  <a:lnTo>
                    <a:pt x="9104" y="325"/>
                  </a:lnTo>
                  <a:lnTo>
                    <a:pt x="9120" y="343"/>
                  </a:lnTo>
                  <a:lnTo>
                    <a:pt x="9135" y="363"/>
                  </a:lnTo>
                  <a:lnTo>
                    <a:pt x="9149" y="382"/>
                  </a:lnTo>
                  <a:lnTo>
                    <a:pt x="9162" y="404"/>
                  </a:lnTo>
                  <a:lnTo>
                    <a:pt x="9174" y="426"/>
                  </a:lnTo>
                  <a:lnTo>
                    <a:pt x="9185" y="451"/>
                  </a:lnTo>
                  <a:lnTo>
                    <a:pt x="9196" y="476"/>
                  </a:lnTo>
                  <a:lnTo>
                    <a:pt x="9205" y="502"/>
                  </a:lnTo>
                  <a:lnTo>
                    <a:pt x="9213" y="531"/>
                  </a:lnTo>
                  <a:lnTo>
                    <a:pt x="9220" y="561"/>
                  </a:lnTo>
                  <a:lnTo>
                    <a:pt x="9226" y="592"/>
                  </a:lnTo>
                  <a:lnTo>
                    <a:pt x="9230" y="624"/>
                  </a:lnTo>
                  <a:lnTo>
                    <a:pt x="9234" y="657"/>
                  </a:lnTo>
                  <a:lnTo>
                    <a:pt x="9236" y="692"/>
                  </a:lnTo>
                  <a:lnTo>
                    <a:pt x="9236" y="729"/>
                  </a:lnTo>
                  <a:lnTo>
                    <a:pt x="9236" y="766"/>
                  </a:lnTo>
                  <a:lnTo>
                    <a:pt x="9234" y="801"/>
                  </a:lnTo>
                  <a:lnTo>
                    <a:pt x="9230" y="834"/>
                  </a:lnTo>
                  <a:lnTo>
                    <a:pt x="9226" y="867"/>
                  </a:lnTo>
                  <a:lnTo>
                    <a:pt x="9220" y="898"/>
                  </a:lnTo>
                  <a:lnTo>
                    <a:pt x="9213" y="926"/>
                  </a:lnTo>
                  <a:lnTo>
                    <a:pt x="9205" y="955"/>
                  </a:lnTo>
                  <a:lnTo>
                    <a:pt x="9196" y="981"/>
                  </a:lnTo>
                  <a:lnTo>
                    <a:pt x="9185" y="1007"/>
                  </a:lnTo>
                  <a:lnTo>
                    <a:pt x="9174" y="1031"/>
                  </a:lnTo>
                  <a:lnTo>
                    <a:pt x="9162" y="1054"/>
                  </a:lnTo>
                  <a:lnTo>
                    <a:pt x="9149" y="1075"/>
                  </a:lnTo>
                  <a:lnTo>
                    <a:pt x="9135" y="1096"/>
                  </a:lnTo>
                  <a:lnTo>
                    <a:pt x="9120" y="1115"/>
                  </a:lnTo>
                  <a:lnTo>
                    <a:pt x="9104" y="1132"/>
                  </a:lnTo>
                  <a:lnTo>
                    <a:pt x="9087" y="1149"/>
                  </a:lnTo>
                  <a:lnTo>
                    <a:pt x="9070" y="1164"/>
                  </a:lnTo>
                  <a:lnTo>
                    <a:pt x="9052" y="1178"/>
                  </a:lnTo>
                  <a:lnTo>
                    <a:pt x="9033" y="1192"/>
                  </a:lnTo>
                  <a:lnTo>
                    <a:pt x="9013" y="1204"/>
                  </a:lnTo>
                  <a:lnTo>
                    <a:pt x="8994" y="1215"/>
                  </a:lnTo>
                  <a:lnTo>
                    <a:pt x="8973" y="1225"/>
                  </a:lnTo>
                  <a:lnTo>
                    <a:pt x="8952" y="1233"/>
                  </a:lnTo>
                  <a:lnTo>
                    <a:pt x="8930" y="1241"/>
                  </a:lnTo>
                  <a:lnTo>
                    <a:pt x="8908" y="1249"/>
                  </a:lnTo>
                  <a:lnTo>
                    <a:pt x="8884" y="1254"/>
                  </a:lnTo>
                  <a:lnTo>
                    <a:pt x="8861" y="1259"/>
                  </a:lnTo>
                  <a:lnTo>
                    <a:pt x="8838" y="1263"/>
                  </a:lnTo>
                  <a:lnTo>
                    <a:pt x="8815" y="1267"/>
                  </a:lnTo>
                  <a:lnTo>
                    <a:pt x="8791" y="1269"/>
                  </a:lnTo>
                  <a:lnTo>
                    <a:pt x="8767" y="1270"/>
                  </a:lnTo>
                  <a:lnTo>
                    <a:pt x="8742" y="1270"/>
                  </a:lnTo>
                  <a:lnTo>
                    <a:pt x="8561" y="1270"/>
                  </a:lnTo>
                  <a:lnTo>
                    <a:pt x="8561" y="188"/>
                  </a:lnTo>
                  <a:close/>
                  <a:moveTo>
                    <a:pt x="10871" y="1440"/>
                  </a:moveTo>
                  <a:lnTo>
                    <a:pt x="10896" y="1440"/>
                  </a:lnTo>
                  <a:lnTo>
                    <a:pt x="10921" y="1439"/>
                  </a:lnTo>
                  <a:lnTo>
                    <a:pt x="10946" y="1437"/>
                  </a:lnTo>
                  <a:lnTo>
                    <a:pt x="10969" y="1434"/>
                  </a:lnTo>
                  <a:lnTo>
                    <a:pt x="10992" y="1429"/>
                  </a:lnTo>
                  <a:lnTo>
                    <a:pt x="11014" y="1424"/>
                  </a:lnTo>
                  <a:lnTo>
                    <a:pt x="11036" y="1418"/>
                  </a:lnTo>
                  <a:lnTo>
                    <a:pt x="11057" y="1412"/>
                  </a:lnTo>
                  <a:lnTo>
                    <a:pt x="11077" y="1404"/>
                  </a:lnTo>
                  <a:lnTo>
                    <a:pt x="11097" y="1395"/>
                  </a:lnTo>
                  <a:lnTo>
                    <a:pt x="11115" y="1387"/>
                  </a:lnTo>
                  <a:lnTo>
                    <a:pt x="11133" y="1377"/>
                  </a:lnTo>
                  <a:lnTo>
                    <a:pt x="11149" y="1366"/>
                  </a:lnTo>
                  <a:lnTo>
                    <a:pt x="11166" y="1354"/>
                  </a:lnTo>
                  <a:lnTo>
                    <a:pt x="11181" y="1341"/>
                  </a:lnTo>
                  <a:lnTo>
                    <a:pt x="11197" y="1327"/>
                  </a:lnTo>
                  <a:lnTo>
                    <a:pt x="11210" y="1314"/>
                  </a:lnTo>
                  <a:lnTo>
                    <a:pt x="11223" y="1298"/>
                  </a:lnTo>
                  <a:lnTo>
                    <a:pt x="11235" y="1283"/>
                  </a:lnTo>
                  <a:lnTo>
                    <a:pt x="11247" y="1267"/>
                  </a:lnTo>
                  <a:lnTo>
                    <a:pt x="11257" y="1250"/>
                  </a:lnTo>
                  <a:lnTo>
                    <a:pt x="11267" y="1232"/>
                  </a:lnTo>
                  <a:lnTo>
                    <a:pt x="11276" y="1214"/>
                  </a:lnTo>
                  <a:lnTo>
                    <a:pt x="11284" y="1195"/>
                  </a:lnTo>
                  <a:lnTo>
                    <a:pt x="11292" y="1175"/>
                  </a:lnTo>
                  <a:lnTo>
                    <a:pt x="11297" y="1154"/>
                  </a:lnTo>
                  <a:lnTo>
                    <a:pt x="11303" y="1133"/>
                  </a:lnTo>
                  <a:lnTo>
                    <a:pt x="11307" y="1111"/>
                  </a:lnTo>
                  <a:lnTo>
                    <a:pt x="11310" y="1088"/>
                  </a:lnTo>
                  <a:lnTo>
                    <a:pt x="11312" y="1066"/>
                  </a:lnTo>
                  <a:lnTo>
                    <a:pt x="11314" y="1042"/>
                  </a:lnTo>
                  <a:lnTo>
                    <a:pt x="11315" y="1018"/>
                  </a:lnTo>
                  <a:lnTo>
                    <a:pt x="11314" y="986"/>
                  </a:lnTo>
                  <a:lnTo>
                    <a:pt x="11310" y="956"/>
                  </a:lnTo>
                  <a:lnTo>
                    <a:pt x="11306" y="926"/>
                  </a:lnTo>
                  <a:lnTo>
                    <a:pt x="11298" y="898"/>
                  </a:lnTo>
                  <a:lnTo>
                    <a:pt x="11289" y="871"/>
                  </a:lnTo>
                  <a:lnTo>
                    <a:pt x="11278" y="845"/>
                  </a:lnTo>
                  <a:lnTo>
                    <a:pt x="11266" y="821"/>
                  </a:lnTo>
                  <a:lnTo>
                    <a:pt x="11252" y="798"/>
                  </a:lnTo>
                  <a:lnTo>
                    <a:pt x="11236" y="775"/>
                  </a:lnTo>
                  <a:lnTo>
                    <a:pt x="11219" y="755"/>
                  </a:lnTo>
                  <a:lnTo>
                    <a:pt x="11200" y="735"/>
                  </a:lnTo>
                  <a:lnTo>
                    <a:pt x="11179" y="717"/>
                  </a:lnTo>
                  <a:lnTo>
                    <a:pt x="11157" y="702"/>
                  </a:lnTo>
                  <a:lnTo>
                    <a:pt x="11134" y="686"/>
                  </a:lnTo>
                  <a:lnTo>
                    <a:pt x="11110" y="673"/>
                  </a:lnTo>
                  <a:lnTo>
                    <a:pt x="11084" y="662"/>
                  </a:lnTo>
                  <a:lnTo>
                    <a:pt x="11102" y="652"/>
                  </a:lnTo>
                  <a:lnTo>
                    <a:pt x="11119" y="640"/>
                  </a:lnTo>
                  <a:lnTo>
                    <a:pt x="11135" y="628"/>
                  </a:lnTo>
                  <a:lnTo>
                    <a:pt x="11149" y="614"/>
                  </a:lnTo>
                  <a:lnTo>
                    <a:pt x="11164" y="599"/>
                  </a:lnTo>
                  <a:lnTo>
                    <a:pt x="11177" y="584"/>
                  </a:lnTo>
                  <a:lnTo>
                    <a:pt x="11189" y="566"/>
                  </a:lnTo>
                  <a:lnTo>
                    <a:pt x="11201" y="549"/>
                  </a:lnTo>
                  <a:lnTo>
                    <a:pt x="11211" y="531"/>
                  </a:lnTo>
                  <a:lnTo>
                    <a:pt x="11220" y="511"/>
                  </a:lnTo>
                  <a:lnTo>
                    <a:pt x="11228" y="491"/>
                  </a:lnTo>
                  <a:lnTo>
                    <a:pt x="11233" y="472"/>
                  </a:lnTo>
                  <a:lnTo>
                    <a:pt x="11239" y="450"/>
                  </a:lnTo>
                  <a:lnTo>
                    <a:pt x="11242" y="429"/>
                  </a:lnTo>
                  <a:lnTo>
                    <a:pt x="11244" y="406"/>
                  </a:lnTo>
                  <a:lnTo>
                    <a:pt x="11245" y="384"/>
                  </a:lnTo>
                  <a:lnTo>
                    <a:pt x="11245" y="363"/>
                  </a:lnTo>
                  <a:lnTo>
                    <a:pt x="11243" y="342"/>
                  </a:lnTo>
                  <a:lnTo>
                    <a:pt x="11241" y="321"/>
                  </a:lnTo>
                  <a:lnTo>
                    <a:pt x="11239" y="302"/>
                  </a:lnTo>
                  <a:lnTo>
                    <a:pt x="11234" y="282"/>
                  </a:lnTo>
                  <a:lnTo>
                    <a:pt x="11230" y="265"/>
                  </a:lnTo>
                  <a:lnTo>
                    <a:pt x="11224" y="246"/>
                  </a:lnTo>
                  <a:lnTo>
                    <a:pt x="11218" y="229"/>
                  </a:lnTo>
                  <a:lnTo>
                    <a:pt x="11211" y="213"/>
                  </a:lnTo>
                  <a:lnTo>
                    <a:pt x="11202" y="196"/>
                  </a:lnTo>
                  <a:lnTo>
                    <a:pt x="11193" y="181"/>
                  </a:lnTo>
                  <a:lnTo>
                    <a:pt x="11185" y="167"/>
                  </a:lnTo>
                  <a:lnTo>
                    <a:pt x="11174" y="152"/>
                  </a:lnTo>
                  <a:lnTo>
                    <a:pt x="11163" y="139"/>
                  </a:lnTo>
                  <a:lnTo>
                    <a:pt x="11152" y="126"/>
                  </a:lnTo>
                  <a:lnTo>
                    <a:pt x="11138" y="114"/>
                  </a:lnTo>
                  <a:lnTo>
                    <a:pt x="11125" y="103"/>
                  </a:lnTo>
                  <a:lnTo>
                    <a:pt x="11111" y="92"/>
                  </a:lnTo>
                  <a:lnTo>
                    <a:pt x="11097" y="82"/>
                  </a:lnTo>
                  <a:lnTo>
                    <a:pt x="11081" y="72"/>
                  </a:lnTo>
                  <a:lnTo>
                    <a:pt x="11065" y="64"/>
                  </a:lnTo>
                  <a:lnTo>
                    <a:pt x="11048" y="55"/>
                  </a:lnTo>
                  <a:lnTo>
                    <a:pt x="11030" y="49"/>
                  </a:lnTo>
                  <a:lnTo>
                    <a:pt x="11013" y="42"/>
                  </a:lnTo>
                  <a:lnTo>
                    <a:pt x="10994" y="37"/>
                  </a:lnTo>
                  <a:lnTo>
                    <a:pt x="10974" y="31"/>
                  </a:lnTo>
                  <a:lnTo>
                    <a:pt x="10954" y="27"/>
                  </a:lnTo>
                  <a:lnTo>
                    <a:pt x="10934" y="23"/>
                  </a:lnTo>
                  <a:lnTo>
                    <a:pt x="10911" y="21"/>
                  </a:lnTo>
                  <a:lnTo>
                    <a:pt x="10891" y="19"/>
                  </a:lnTo>
                  <a:lnTo>
                    <a:pt x="10867" y="18"/>
                  </a:lnTo>
                  <a:lnTo>
                    <a:pt x="10844" y="17"/>
                  </a:lnTo>
                  <a:lnTo>
                    <a:pt x="10364" y="17"/>
                  </a:lnTo>
                  <a:lnTo>
                    <a:pt x="10364" y="1440"/>
                  </a:lnTo>
                  <a:lnTo>
                    <a:pt x="10871" y="1440"/>
                  </a:lnTo>
                  <a:close/>
                  <a:moveTo>
                    <a:pt x="10544" y="768"/>
                  </a:moveTo>
                  <a:lnTo>
                    <a:pt x="10844" y="768"/>
                  </a:lnTo>
                  <a:lnTo>
                    <a:pt x="10878" y="769"/>
                  </a:lnTo>
                  <a:lnTo>
                    <a:pt x="10910" y="771"/>
                  </a:lnTo>
                  <a:lnTo>
                    <a:pt x="10926" y="773"/>
                  </a:lnTo>
                  <a:lnTo>
                    <a:pt x="10941" y="777"/>
                  </a:lnTo>
                  <a:lnTo>
                    <a:pt x="10956" y="780"/>
                  </a:lnTo>
                  <a:lnTo>
                    <a:pt x="10969" y="783"/>
                  </a:lnTo>
                  <a:lnTo>
                    <a:pt x="10982" y="788"/>
                  </a:lnTo>
                  <a:lnTo>
                    <a:pt x="10994" y="792"/>
                  </a:lnTo>
                  <a:lnTo>
                    <a:pt x="11006" y="798"/>
                  </a:lnTo>
                  <a:lnTo>
                    <a:pt x="11017" y="803"/>
                  </a:lnTo>
                  <a:lnTo>
                    <a:pt x="11028" y="809"/>
                  </a:lnTo>
                  <a:lnTo>
                    <a:pt x="11039" y="815"/>
                  </a:lnTo>
                  <a:lnTo>
                    <a:pt x="11048" y="823"/>
                  </a:lnTo>
                  <a:lnTo>
                    <a:pt x="11058" y="831"/>
                  </a:lnTo>
                  <a:lnTo>
                    <a:pt x="11067" y="838"/>
                  </a:lnTo>
                  <a:lnTo>
                    <a:pt x="11075" y="847"/>
                  </a:lnTo>
                  <a:lnTo>
                    <a:pt x="11082" y="856"/>
                  </a:lnTo>
                  <a:lnTo>
                    <a:pt x="11089" y="865"/>
                  </a:lnTo>
                  <a:lnTo>
                    <a:pt x="11095" y="876"/>
                  </a:lnTo>
                  <a:lnTo>
                    <a:pt x="11101" y="886"/>
                  </a:lnTo>
                  <a:lnTo>
                    <a:pt x="11106" y="897"/>
                  </a:lnTo>
                  <a:lnTo>
                    <a:pt x="11111" y="909"/>
                  </a:lnTo>
                  <a:lnTo>
                    <a:pt x="11115" y="920"/>
                  </a:lnTo>
                  <a:lnTo>
                    <a:pt x="11120" y="933"/>
                  </a:lnTo>
                  <a:lnTo>
                    <a:pt x="11122" y="946"/>
                  </a:lnTo>
                  <a:lnTo>
                    <a:pt x="11125" y="959"/>
                  </a:lnTo>
                  <a:lnTo>
                    <a:pt x="11126" y="973"/>
                  </a:lnTo>
                  <a:lnTo>
                    <a:pt x="11128" y="987"/>
                  </a:lnTo>
                  <a:lnTo>
                    <a:pt x="11128" y="1002"/>
                  </a:lnTo>
                  <a:lnTo>
                    <a:pt x="11130" y="1018"/>
                  </a:lnTo>
                  <a:lnTo>
                    <a:pt x="11128" y="1033"/>
                  </a:lnTo>
                  <a:lnTo>
                    <a:pt x="11128" y="1049"/>
                  </a:lnTo>
                  <a:lnTo>
                    <a:pt x="11126" y="1063"/>
                  </a:lnTo>
                  <a:lnTo>
                    <a:pt x="11125" y="1077"/>
                  </a:lnTo>
                  <a:lnTo>
                    <a:pt x="11122" y="1090"/>
                  </a:lnTo>
                  <a:lnTo>
                    <a:pt x="11120" y="1104"/>
                  </a:lnTo>
                  <a:lnTo>
                    <a:pt x="11115" y="1117"/>
                  </a:lnTo>
                  <a:lnTo>
                    <a:pt x="11111" y="1129"/>
                  </a:lnTo>
                  <a:lnTo>
                    <a:pt x="11106" y="1140"/>
                  </a:lnTo>
                  <a:lnTo>
                    <a:pt x="11101" y="1151"/>
                  </a:lnTo>
                  <a:lnTo>
                    <a:pt x="11095" y="1162"/>
                  </a:lnTo>
                  <a:lnTo>
                    <a:pt x="11089" y="1172"/>
                  </a:lnTo>
                  <a:lnTo>
                    <a:pt x="11082" y="1182"/>
                  </a:lnTo>
                  <a:lnTo>
                    <a:pt x="11075" y="1191"/>
                  </a:lnTo>
                  <a:lnTo>
                    <a:pt x="11067" y="1199"/>
                  </a:lnTo>
                  <a:lnTo>
                    <a:pt x="11058" y="1207"/>
                  </a:lnTo>
                  <a:lnTo>
                    <a:pt x="11048" y="1215"/>
                  </a:lnTo>
                  <a:lnTo>
                    <a:pt x="11039" y="1222"/>
                  </a:lnTo>
                  <a:lnTo>
                    <a:pt x="11028" y="1229"/>
                  </a:lnTo>
                  <a:lnTo>
                    <a:pt x="11017" y="1235"/>
                  </a:lnTo>
                  <a:lnTo>
                    <a:pt x="11006" y="1240"/>
                  </a:lnTo>
                  <a:lnTo>
                    <a:pt x="10994" y="1246"/>
                  </a:lnTo>
                  <a:lnTo>
                    <a:pt x="10982" y="1250"/>
                  </a:lnTo>
                  <a:lnTo>
                    <a:pt x="10969" y="1254"/>
                  </a:lnTo>
                  <a:lnTo>
                    <a:pt x="10956" y="1258"/>
                  </a:lnTo>
                  <a:lnTo>
                    <a:pt x="10941" y="1261"/>
                  </a:lnTo>
                  <a:lnTo>
                    <a:pt x="10926" y="1264"/>
                  </a:lnTo>
                  <a:lnTo>
                    <a:pt x="10910" y="1267"/>
                  </a:lnTo>
                  <a:lnTo>
                    <a:pt x="10878" y="1269"/>
                  </a:lnTo>
                  <a:lnTo>
                    <a:pt x="10844" y="1270"/>
                  </a:lnTo>
                  <a:lnTo>
                    <a:pt x="10544" y="1270"/>
                  </a:lnTo>
                  <a:lnTo>
                    <a:pt x="10544" y="768"/>
                  </a:lnTo>
                  <a:close/>
                  <a:moveTo>
                    <a:pt x="10544" y="188"/>
                  </a:moveTo>
                  <a:lnTo>
                    <a:pt x="10834" y="188"/>
                  </a:lnTo>
                  <a:lnTo>
                    <a:pt x="10860" y="189"/>
                  </a:lnTo>
                  <a:lnTo>
                    <a:pt x="10884" y="191"/>
                  </a:lnTo>
                  <a:lnTo>
                    <a:pt x="10906" y="195"/>
                  </a:lnTo>
                  <a:lnTo>
                    <a:pt x="10928" y="202"/>
                  </a:lnTo>
                  <a:lnTo>
                    <a:pt x="10948" y="208"/>
                  </a:lnTo>
                  <a:lnTo>
                    <a:pt x="10967" y="218"/>
                  </a:lnTo>
                  <a:lnTo>
                    <a:pt x="10983" y="228"/>
                  </a:lnTo>
                  <a:lnTo>
                    <a:pt x="10999" y="241"/>
                  </a:lnTo>
                  <a:lnTo>
                    <a:pt x="11006" y="248"/>
                  </a:lnTo>
                  <a:lnTo>
                    <a:pt x="11013" y="255"/>
                  </a:lnTo>
                  <a:lnTo>
                    <a:pt x="11019" y="262"/>
                  </a:lnTo>
                  <a:lnTo>
                    <a:pt x="11025" y="270"/>
                  </a:lnTo>
                  <a:lnTo>
                    <a:pt x="11030" y="279"/>
                  </a:lnTo>
                  <a:lnTo>
                    <a:pt x="11036" y="287"/>
                  </a:lnTo>
                  <a:lnTo>
                    <a:pt x="11040" y="295"/>
                  </a:lnTo>
                  <a:lnTo>
                    <a:pt x="11044" y="305"/>
                  </a:lnTo>
                  <a:lnTo>
                    <a:pt x="11048" y="315"/>
                  </a:lnTo>
                  <a:lnTo>
                    <a:pt x="11051" y="325"/>
                  </a:lnTo>
                  <a:lnTo>
                    <a:pt x="11054" y="335"/>
                  </a:lnTo>
                  <a:lnTo>
                    <a:pt x="11056" y="346"/>
                  </a:lnTo>
                  <a:lnTo>
                    <a:pt x="11059" y="369"/>
                  </a:lnTo>
                  <a:lnTo>
                    <a:pt x="11060" y="393"/>
                  </a:lnTo>
                  <a:lnTo>
                    <a:pt x="11059" y="418"/>
                  </a:lnTo>
                  <a:lnTo>
                    <a:pt x="11056" y="440"/>
                  </a:lnTo>
                  <a:lnTo>
                    <a:pt x="11054" y="451"/>
                  </a:lnTo>
                  <a:lnTo>
                    <a:pt x="11051" y="461"/>
                  </a:lnTo>
                  <a:lnTo>
                    <a:pt x="11048" y="471"/>
                  </a:lnTo>
                  <a:lnTo>
                    <a:pt x="11044" y="480"/>
                  </a:lnTo>
                  <a:lnTo>
                    <a:pt x="11040" y="490"/>
                  </a:lnTo>
                  <a:lnTo>
                    <a:pt x="11036" y="499"/>
                  </a:lnTo>
                  <a:lnTo>
                    <a:pt x="11030" y="508"/>
                  </a:lnTo>
                  <a:lnTo>
                    <a:pt x="11025" y="516"/>
                  </a:lnTo>
                  <a:lnTo>
                    <a:pt x="11019" y="523"/>
                  </a:lnTo>
                  <a:lnTo>
                    <a:pt x="11013" y="531"/>
                  </a:lnTo>
                  <a:lnTo>
                    <a:pt x="11006" y="538"/>
                  </a:lnTo>
                  <a:lnTo>
                    <a:pt x="10999" y="544"/>
                  </a:lnTo>
                  <a:lnTo>
                    <a:pt x="10983" y="556"/>
                  </a:lnTo>
                  <a:lnTo>
                    <a:pt x="10967" y="567"/>
                  </a:lnTo>
                  <a:lnTo>
                    <a:pt x="10948" y="576"/>
                  </a:lnTo>
                  <a:lnTo>
                    <a:pt x="10928" y="584"/>
                  </a:lnTo>
                  <a:lnTo>
                    <a:pt x="10906" y="589"/>
                  </a:lnTo>
                  <a:lnTo>
                    <a:pt x="10884" y="594"/>
                  </a:lnTo>
                  <a:lnTo>
                    <a:pt x="10860" y="596"/>
                  </a:lnTo>
                  <a:lnTo>
                    <a:pt x="10834" y="597"/>
                  </a:lnTo>
                  <a:lnTo>
                    <a:pt x="10544" y="597"/>
                  </a:lnTo>
                  <a:lnTo>
                    <a:pt x="10544" y="188"/>
                  </a:lnTo>
                  <a:close/>
                  <a:moveTo>
                    <a:pt x="11886" y="827"/>
                  </a:moveTo>
                  <a:lnTo>
                    <a:pt x="11886" y="1440"/>
                  </a:lnTo>
                  <a:lnTo>
                    <a:pt x="12066" y="1440"/>
                  </a:lnTo>
                  <a:lnTo>
                    <a:pt x="12066" y="827"/>
                  </a:lnTo>
                  <a:lnTo>
                    <a:pt x="12482" y="17"/>
                  </a:lnTo>
                  <a:lnTo>
                    <a:pt x="12285" y="17"/>
                  </a:lnTo>
                  <a:lnTo>
                    <a:pt x="11976" y="648"/>
                  </a:lnTo>
                  <a:lnTo>
                    <a:pt x="11666" y="17"/>
                  </a:lnTo>
                  <a:lnTo>
                    <a:pt x="11469" y="17"/>
                  </a:lnTo>
                  <a:lnTo>
                    <a:pt x="11886" y="827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7369176" y="5378450"/>
              <a:ext cx="265113" cy="376238"/>
            </a:xfrm>
            <a:custGeom>
              <a:avLst/>
              <a:gdLst>
                <a:gd name="T0" fmla="*/ 411 w 1001"/>
                <a:gd name="T1" fmla="*/ 171 h 1423"/>
                <a:gd name="T2" fmla="*/ 411 w 1001"/>
                <a:gd name="T3" fmla="*/ 1423 h 1423"/>
                <a:gd name="T4" fmla="*/ 590 w 1001"/>
                <a:gd name="T5" fmla="*/ 1423 h 1423"/>
                <a:gd name="T6" fmla="*/ 590 w 1001"/>
                <a:gd name="T7" fmla="*/ 171 h 1423"/>
                <a:gd name="T8" fmla="*/ 1001 w 1001"/>
                <a:gd name="T9" fmla="*/ 171 h 1423"/>
                <a:gd name="T10" fmla="*/ 1001 w 1001"/>
                <a:gd name="T11" fmla="*/ 0 h 1423"/>
                <a:gd name="T12" fmla="*/ 0 w 1001"/>
                <a:gd name="T13" fmla="*/ 0 h 1423"/>
                <a:gd name="T14" fmla="*/ 0 w 1001"/>
                <a:gd name="T15" fmla="*/ 171 h 1423"/>
                <a:gd name="T16" fmla="*/ 411 w 1001"/>
                <a:gd name="T17" fmla="*/ 171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1" h="1423">
                  <a:moveTo>
                    <a:pt x="411" y="171"/>
                  </a:moveTo>
                  <a:lnTo>
                    <a:pt x="411" y="1423"/>
                  </a:lnTo>
                  <a:lnTo>
                    <a:pt x="590" y="1423"/>
                  </a:lnTo>
                  <a:lnTo>
                    <a:pt x="590" y="171"/>
                  </a:lnTo>
                  <a:lnTo>
                    <a:pt x="1001" y="171"/>
                  </a:lnTo>
                  <a:lnTo>
                    <a:pt x="1001" y="0"/>
                  </a:lnTo>
                  <a:lnTo>
                    <a:pt x="0" y="0"/>
                  </a:lnTo>
                  <a:lnTo>
                    <a:pt x="0" y="171"/>
                  </a:lnTo>
                  <a:lnTo>
                    <a:pt x="411" y="171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7748588" y="5373688"/>
              <a:ext cx="600075" cy="385763"/>
            </a:xfrm>
            <a:custGeom>
              <a:avLst/>
              <a:gdLst>
                <a:gd name="T0" fmla="*/ 1031 w 2269"/>
                <a:gd name="T1" fmla="*/ 17 h 1457"/>
                <a:gd name="T2" fmla="*/ 0 w 2269"/>
                <a:gd name="T3" fmla="*/ 1440 h 1457"/>
                <a:gd name="T4" fmla="*/ 1398 w 2269"/>
                <a:gd name="T5" fmla="*/ 1133 h 1457"/>
                <a:gd name="T6" fmla="*/ 1440 w 2269"/>
                <a:gd name="T7" fmla="*/ 1226 h 1457"/>
                <a:gd name="T8" fmla="*/ 1498 w 2269"/>
                <a:gd name="T9" fmla="*/ 1307 h 1457"/>
                <a:gd name="T10" fmla="*/ 1574 w 2269"/>
                <a:gd name="T11" fmla="*/ 1374 h 1457"/>
                <a:gd name="T12" fmla="*/ 1661 w 2269"/>
                <a:gd name="T13" fmla="*/ 1423 h 1457"/>
                <a:gd name="T14" fmla="*/ 1757 w 2269"/>
                <a:gd name="T15" fmla="*/ 1450 h 1457"/>
                <a:gd name="T16" fmla="*/ 1865 w 2269"/>
                <a:gd name="T17" fmla="*/ 1457 h 1457"/>
                <a:gd name="T18" fmla="*/ 1977 w 2269"/>
                <a:gd name="T19" fmla="*/ 1438 h 1457"/>
                <a:gd name="T20" fmla="*/ 2076 w 2269"/>
                <a:gd name="T21" fmla="*/ 1393 h 1457"/>
                <a:gd name="T22" fmla="*/ 2159 w 2269"/>
                <a:gd name="T23" fmla="*/ 1323 h 1457"/>
                <a:gd name="T24" fmla="*/ 2218 w 2269"/>
                <a:gd name="T25" fmla="*/ 1243 h 1457"/>
                <a:gd name="T26" fmla="*/ 2254 w 2269"/>
                <a:gd name="T27" fmla="*/ 1153 h 1457"/>
                <a:gd name="T28" fmla="*/ 2268 w 2269"/>
                <a:gd name="T29" fmla="*/ 1053 h 1457"/>
                <a:gd name="T30" fmla="*/ 2256 w 2269"/>
                <a:gd name="T31" fmla="*/ 935 h 1457"/>
                <a:gd name="T32" fmla="*/ 2217 w 2269"/>
                <a:gd name="T33" fmla="*/ 839 h 1457"/>
                <a:gd name="T34" fmla="*/ 2150 w 2269"/>
                <a:gd name="T35" fmla="*/ 762 h 1457"/>
                <a:gd name="T36" fmla="*/ 2049 w 2269"/>
                <a:gd name="T37" fmla="*/ 689 h 1457"/>
                <a:gd name="T38" fmla="*/ 1929 w 2269"/>
                <a:gd name="T39" fmla="*/ 624 h 1457"/>
                <a:gd name="T40" fmla="*/ 1737 w 2269"/>
                <a:gd name="T41" fmla="*/ 513 h 1457"/>
                <a:gd name="T42" fmla="*/ 1691 w 2269"/>
                <a:gd name="T43" fmla="*/ 467 h 1457"/>
                <a:gd name="T44" fmla="*/ 1665 w 2269"/>
                <a:gd name="T45" fmla="*/ 418 h 1457"/>
                <a:gd name="T46" fmla="*/ 1655 w 2269"/>
                <a:gd name="T47" fmla="*/ 362 h 1457"/>
                <a:gd name="T48" fmla="*/ 1668 w 2269"/>
                <a:gd name="T49" fmla="*/ 281 h 1457"/>
                <a:gd name="T50" fmla="*/ 1715 w 2269"/>
                <a:gd name="T51" fmla="*/ 213 h 1457"/>
                <a:gd name="T52" fmla="*/ 1790 w 2269"/>
                <a:gd name="T53" fmla="*/ 175 h 1457"/>
                <a:gd name="T54" fmla="*/ 1876 w 2269"/>
                <a:gd name="T55" fmla="*/ 175 h 1457"/>
                <a:gd name="T56" fmla="*/ 1950 w 2269"/>
                <a:gd name="T57" fmla="*/ 204 h 1457"/>
                <a:gd name="T58" fmla="*/ 2015 w 2269"/>
                <a:gd name="T59" fmla="*/ 266 h 1457"/>
                <a:gd name="T60" fmla="*/ 2181 w 2269"/>
                <a:gd name="T61" fmla="*/ 202 h 1457"/>
                <a:gd name="T62" fmla="*/ 2095 w 2269"/>
                <a:gd name="T63" fmla="*/ 92 h 1457"/>
                <a:gd name="T64" fmla="*/ 1980 w 2269"/>
                <a:gd name="T65" fmla="*/ 23 h 1457"/>
                <a:gd name="T66" fmla="*/ 1825 w 2269"/>
                <a:gd name="T67" fmla="*/ 0 h 1457"/>
                <a:gd name="T68" fmla="*/ 1740 w 2269"/>
                <a:gd name="T69" fmla="*/ 10 h 1457"/>
                <a:gd name="T70" fmla="*/ 1662 w 2269"/>
                <a:gd name="T71" fmla="*/ 41 h 1457"/>
                <a:gd name="T72" fmla="*/ 1592 w 2269"/>
                <a:gd name="T73" fmla="*/ 92 h 1457"/>
                <a:gd name="T74" fmla="*/ 1534 w 2269"/>
                <a:gd name="T75" fmla="*/ 159 h 1457"/>
                <a:gd name="T76" fmla="*/ 1495 w 2269"/>
                <a:gd name="T77" fmla="*/ 237 h 1457"/>
                <a:gd name="T78" fmla="*/ 1476 w 2269"/>
                <a:gd name="T79" fmla="*/ 324 h 1457"/>
                <a:gd name="T80" fmla="*/ 1478 w 2269"/>
                <a:gd name="T81" fmla="*/ 420 h 1457"/>
                <a:gd name="T82" fmla="*/ 1500 w 2269"/>
                <a:gd name="T83" fmla="*/ 504 h 1457"/>
                <a:gd name="T84" fmla="*/ 1545 w 2269"/>
                <a:gd name="T85" fmla="*/ 575 h 1457"/>
                <a:gd name="T86" fmla="*/ 1634 w 2269"/>
                <a:gd name="T87" fmla="*/ 655 h 1457"/>
                <a:gd name="T88" fmla="*/ 1781 w 2269"/>
                <a:gd name="T89" fmla="*/ 741 h 1457"/>
                <a:gd name="T90" fmla="*/ 1936 w 2269"/>
                <a:gd name="T91" fmla="*/ 820 h 1457"/>
                <a:gd name="T92" fmla="*/ 2036 w 2269"/>
                <a:gd name="T93" fmla="*/ 899 h 1457"/>
                <a:gd name="T94" fmla="*/ 2072 w 2269"/>
                <a:gd name="T95" fmla="*/ 952 h 1457"/>
                <a:gd name="T96" fmla="*/ 2088 w 2269"/>
                <a:gd name="T97" fmla="*/ 1002 h 1457"/>
                <a:gd name="T98" fmla="*/ 2087 w 2269"/>
                <a:gd name="T99" fmla="*/ 1085 h 1457"/>
                <a:gd name="T100" fmla="*/ 2048 w 2269"/>
                <a:gd name="T101" fmla="*/ 1187 h 1457"/>
                <a:gd name="T102" fmla="*/ 1997 w 2269"/>
                <a:gd name="T103" fmla="*/ 1241 h 1457"/>
                <a:gd name="T104" fmla="*/ 1940 w 2269"/>
                <a:gd name="T105" fmla="*/ 1271 h 1457"/>
                <a:gd name="T106" fmla="*/ 1872 w 2269"/>
                <a:gd name="T107" fmla="*/ 1285 h 1457"/>
                <a:gd name="T108" fmla="*/ 1797 w 2269"/>
                <a:gd name="T109" fmla="*/ 1283 h 1457"/>
                <a:gd name="T110" fmla="*/ 1731 w 2269"/>
                <a:gd name="T111" fmla="*/ 1265 h 1457"/>
                <a:gd name="T112" fmla="*/ 1675 w 2269"/>
                <a:gd name="T113" fmla="*/ 1232 h 1457"/>
                <a:gd name="T114" fmla="*/ 1628 w 2269"/>
                <a:gd name="T115" fmla="*/ 1184 h 1457"/>
                <a:gd name="T116" fmla="*/ 1570 w 2269"/>
                <a:gd name="T117" fmla="*/ 1079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69" h="1457">
                  <a:moveTo>
                    <a:pt x="179" y="1440"/>
                  </a:moveTo>
                  <a:lnTo>
                    <a:pt x="179" y="332"/>
                  </a:lnTo>
                  <a:lnTo>
                    <a:pt x="822" y="1440"/>
                  </a:lnTo>
                  <a:lnTo>
                    <a:pt x="1031" y="1440"/>
                  </a:lnTo>
                  <a:lnTo>
                    <a:pt x="1031" y="17"/>
                  </a:lnTo>
                  <a:lnTo>
                    <a:pt x="853" y="17"/>
                  </a:lnTo>
                  <a:lnTo>
                    <a:pt x="853" y="1130"/>
                  </a:lnTo>
                  <a:lnTo>
                    <a:pt x="209" y="17"/>
                  </a:lnTo>
                  <a:lnTo>
                    <a:pt x="0" y="17"/>
                  </a:lnTo>
                  <a:lnTo>
                    <a:pt x="0" y="1440"/>
                  </a:lnTo>
                  <a:lnTo>
                    <a:pt x="179" y="1440"/>
                  </a:lnTo>
                  <a:close/>
                  <a:moveTo>
                    <a:pt x="1381" y="1073"/>
                  </a:moveTo>
                  <a:lnTo>
                    <a:pt x="1387" y="1094"/>
                  </a:lnTo>
                  <a:lnTo>
                    <a:pt x="1393" y="1113"/>
                  </a:lnTo>
                  <a:lnTo>
                    <a:pt x="1398" y="1133"/>
                  </a:lnTo>
                  <a:lnTo>
                    <a:pt x="1406" y="1153"/>
                  </a:lnTo>
                  <a:lnTo>
                    <a:pt x="1412" y="1172"/>
                  </a:lnTo>
                  <a:lnTo>
                    <a:pt x="1421" y="1191"/>
                  </a:lnTo>
                  <a:lnTo>
                    <a:pt x="1430" y="1208"/>
                  </a:lnTo>
                  <a:lnTo>
                    <a:pt x="1440" y="1226"/>
                  </a:lnTo>
                  <a:lnTo>
                    <a:pt x="1450" y="1243"/>
                  </a:lnTo>
                  <a:lnTo>
                    <a:pt x="1461" y="1260"/>
                  </a:lnTo>
                  <a:lnTo>
                    <a:pt x="1473" y="1276"/>
                  </a:lnTo>
                  <a:lnTo>
                    <a:pt x="1485" y="1292"/>
                  </a:lnTo>
                  <a:lnTo>
                    <a:pt x="1498" y="1307"/>
                  </a:lnTo>
                  <a:lnTo>
                    <a:pt x="1513" y="1322"/>
                  </a:lnTo>
                  <a:lnTo>
                    <a:pt x="1527" y="1336"/>
                  </a:lnTo>
                  <a:lnTo>
                    <a:pt x="1542" y="1349"/>
                  </a:lnTo>
                  <a:lnTo>
                    <a:pt x="1559" y="1362"/>
                  </a:lnTo>
                  <a:lnTo>
                    <a:pt x="1574" y="1374"/>
                  </a:lnTo>
                  <a:lnTo>
                    <a:pt x="1591" y="1385"/>
                  </a:lnTo>
                  <a:lnTo>
                    <a:pt x="1608" y="1396"/>
                  </a:lnTo>
                  <a:lnTo>
                    <a:pt x="1625" y="1406"/>
                  </a:lnTo>
                  <a:lnTo>
                    <a:pt x="1643" y="1415"/>
                  </a:lnTo>
                  <a:lnTo>
                    <a:pt x="1661" y="1423"/>
                  </a:lnTo>
                  <a:lnTo>
                    <a:pt x="1680" y="1429"/>
                  </a:lnTo>
                  <a:lnTo>
                    <a:pt x="1699" y="1436"/>
                  </a:lnTo>
                  <a:lnTo>
                    <a:pt x="1717" y="1442"/>
                  </a:lnTo>
                  <a:lnTo>
                    <a:pt x="1737" y="1446"/>
                  </a:lnTo>
                  <a:lnTo>
                    <a:pt x="1757" y="1450"/>
                  </a:lnTo>
                  <a:lnTo>
                    <a:pt x="1778" y="1454"/>
                  </a:lnTo>
                  <a:lnTo>
                    <a:pt x="1799" y="1455"/>
                  </a:lnTo>
                  <a:lnTo>
                    <a:pt x="1820" y="1457"/>
                  </a:lnTo>
                  <a:lnTo>
                    <a:pt x="1842" y="1457"/>
                  </a:lnTo>
                  <a:lnTo>
                    <a:pt x="1865" y="1457"/>
                  </a:lnTo>
                  <a:lnTo>
                    <a:pt x="1889" y="1455"/>
                  </a:lnTo>
                  <a:lnTo>
                    <a:pt x="1912" y="1453"/>
                  </a:lnTo>
                  <a:lnTo>
                    <a:pt x="1935" y="1448"/>
                  </a:lnTo>
                  <a:lnTo>
                    <a:pt x="1957" y="1444"/>
                  </a:lnTo>
                  <a:lnTo>
                    <a:pt x="1977" y="1438"/>
                  </a:lnTo>
                  <a:lnTo>
                    <a:pt x="1998" y="1432"/>
                  </a:lnTo>
                  <a:lnTo>
                    <a:pt x="2018" y="1424"/>
                  </a:lnTo>
                  <a:lnTo>
                    <a:pt x="2038" y="1415"/>
                  </a:lnTo>
                  <a:lnTo>
                    <a:pt x="2058" y="1404"/>
                  </a:lnTo>
                  <a:lnTo>
                    <a:pt x="2076" y="1393"/>
                  </a:lnTo>
                  <a:lnTo>
                    <a:pt x="2094" y="1382"/>
                  </a:lnTo>
                  <a:lnTo>
                    <a:pt x="2111" y="1369"/>
                  </a:lnTo>
                  <a:lnTo>
                    <a:pt x="2127" y="1355"/>
                  </a:lnTo>
                  <a:lnTo>
                    <a:pt x="2144" y="1339"/>
                  </a:lnTo>
                  <a:lnTo>
                    <a:pt x="2159" y="1323"/>
                  </a:lnTo>
                  <a:lnTo>
                    <a:pt x="2172" y="1307"/>
                  </a:lnTo>
                  <a:lnTo>
                    <a:pt x="2185" y="1292"/>
                  </a:lnTo>
                  <a:lnTo>
                    <a:pt x="2197" y="1276"/>
                  </a:lnTo>
                  <a:lnTo>
                    <a:pt x="2208" y="1260"/>
                  </a:lnTo>
                  <a:lnTo>
                    <a:pt x="2218" y="1243"/>
                  </a:lnTo>
                  <a:lnTo>
                    <a:pt x="2226" y="1226"/>
                  </a:lnTo>
                  <a:lnTo>
                    <a:pt x="2234" y="1208"/>
                  </a:lnTo>
                  <a:lnTo>
                    <a:pt x="2242" y="1191"/>
                  </a:lnTo>
                  <a:lnTo>
                    <a:pt x="2248" y="1172"/>
                  </a:lnTo>
                  <a:lnTo>
                    <a:pt x="2254" y="1153"/>
                  </a:lnTo>
                  <a:lnTo>
                    <a:pt x="2258" y="1133"/>
                  </a:lnTo>
                  <a:lnTo>
                    <a:pt x="2262" y="1115"/>
                  </a:lnTo>
                  <a:lnTo>
                    <a:pt x="2265" y="1095"/>
                  </a:lnTo>
                  <a:lnTo>
                    <a:pt x="2267" y="1074"/>
                  </a:lnTo>
                  <a:lnTo>
                    <a:pt x="2268" y="1053"/>
                  </a:lnTo>
                  <a:lnTo>
                    <a:pt x="2269" y="1032"/>
                  </a:lnTo>
                  <a:lnTo>
                    <a:pt x="2267" y="1006"/>
                  </a:lnTo>
                  <a:lnTo>
                    <a:pt x="2265" y="981"/>
                  </a:lnTo>
                  <a:lnTo>
                    <a:pt x="2261" y="958"/>
                  </a:lnTo>
                  <a:lnTo>
                    <a:pt x="2256" y="935"/>
                  </a:lnTo>
                  <a:lnTo>
                    <a:pt x="2251" y="914"/>
                  </a:lnTo>
                  <a:lnTo>
                    <a:pt x="2243" y="894"/>
                  </a:lnTo>
                  <a:lnTo>
                    <a:pt x="2235" y="875"/>
                  </a:lnTo>
                  <a:lnTo>
                    <a:pt x="2226" y="857"/>
                  </a:lnTo>
                  <a:lnTo>
                    <a:pt x="2217" y="839"/>
                  </a:lnTo>
                  <a:lnTo>
                    <a:pt x="2206" y="823"/>
                  </a:lnTo>
                  <a:lnTo>
                    <a:pt x="2193" y="806"/>
                  </a:lnTo>
                  <a:lnTo>
                    <a:pt x="2180" y="791"/>
                  </a:lnTo>
                  <a:lnTo>
                    <a:pt x="2166" y="777"/>
                  </a:lnTo>
                  <a:lnTo>
                    <a:pt x="2150" y="762"/>
                  </a:lnTo>
                  <a:lnTo>
                    <a:pt x="2134" y="749"/>
                  </a:lnTo>
                  <a:lnTo>
                    <a:pt x="2116" y="735"/>
                  </a:lnTo>
                  <a:lnTo>
                    <a:pt x="2092" y="717"/>
                  </a:lnTo>
                  <a:lnTo>
                    <a:pt x="2070" y="702"/>
                  </a:lnTo>
                  <a:lnTo>
                    <a:pt x="2049" y="689"/>
                  </a:lnTo>
                  <a:lnTo>
                    <a:pt x="2028" y="675"/>
                  </a:lnTo>
                  <a:lnTo>
                    <a:pt x="2006" y="663"/>
                  </a:lnTo>
                  <a:lnTo>
                    <a:pt x="1983" y="651"/>
                  </a:lnTo>
                  <a:lnTo>
                    <a:pt x="1958" y="638"/>
                  </a:lnTo>
                  <a:lnTo>
                    <a:pt x="1929" y="624"/>
                  </a:lnTo>
                  <a:lnTo>
                    <a:pt x="1820" y="566"/>
                  </a:lnTo>
                  <a:lnTo>
                    <a:pt x="1802" y="556"/>
                  </a:lnTo>
                  <a:lnTo>
                    <a:pt x="1782" y="543"/>
                  </a:lnTo>
                  <a:lnTo>
                    <a:pt x="1762" y="529"/>
                  </a:lnTo>
                  <a:lnTo>
                    <a:pt x="1737" y="513"/>
                  </a:lnTo>
                  <a:lnTo>
                    <a:pt x="1726" y="504"/>
                  </a:lnTo>
                  <a:lnTo>
                    <a:pt x="1716" y="495"/>
                  </a:lnTo>
                  <a:lnTo>
                    <a:pt x="1706" y="486"/>
                  </a:lnTo>
                  <a:lnTo>
                    <a:pt x="1698" y="476"/>
                  </a:lnTo>
                  <a:lnTo>
                    <a:pt x="1691" y="467"/>
                  </a:lnTo>
                  <a:lnTo>
                    <a:pt x="1683" y="457"/>
                  </a:lnTo>
                  <a:lnTo>
                    <a:pt x="1678" y="447"/>
                  </a:lnTo>
                  <a:lnTo>
                    <a:pt x="1672" y="437"/>
                  </a:lnTo>
                  <a:lnTo>
                    <a:pt x="1668" y="428"/>
                  </a:lnTo>
                  <a:lnTo>
                    <a:pt x="1665" y="418"/>
                  </a:lnTo>
                  <a:lnTo>
                    <a:pt x="1661" y="407"/>
                  </a:lnTo>
                  <a:lnTo>
                    <a:pt x="1659" y="396"/>
                  </a:lnTo>
                  <a:lnTo>
                    <a:pt x="1657" y="385"/>
                  </a:lnTo>
                  <a:lnTo>
                    <a:pt x="1656" y="373"/>
                  </a:lnTo>
                  <a:lnTo>
                    <a:pt x="1655" y="362"/>
                  </a:lnTo>
                  <a:lnTo>
                    <a:pt x="1655" y="348"/>
                  </a:lnTo>
                  <a:lnTo>
                    <a:pt x="1656" y="331"/>
                  </a:lnTo>
                  <a:lnTo>
                    <a:pt x="1658" y="314"/>
                  </a:lnTo>
                  <a:lnTo>
                    <a:pt x="1662" y="297"/>
                  </a:lnTo>
                  <a:lnTo>
                    <a:pt x="1668" y="281"/>
                  </a:lnTo>
                  <a:lnTo>
                    <a:pt x="1675" y="266"/>
                  </a:lnTo>
                  <a:lnTo>
                    <a:pt x="1683" y="250"/>
                  </a:lnTo>
                  <a:lnTo>
                    <a:pt x="1692" y="237"/>
                  </a:lnTo>
                  <a:lnTo>
                    <a:pt x="1703" y="224"/>
                  </a:lnTo>
                  <a:lnTo>
                    <a:pt x="1715" y="213"/>
                  </a:lnTo>
                  <a:lnTo>
                    <a:pt x="1729" y="203"/>
                  </a:lnTo>
                  <a:lnTo>
                    <a:pt x="1743" y="193"/>
                  </a:lnTo>
                  <a:lnTo>
                    <a:pt x="1757" y="186"/>
                  </a:lnTo>
                  <a:lnTo>
                    <a:pt x="1774" y="180"/>
                  </a:lnTo>
                  <a:lnTo>
                    <a:pt x="1790" y="175"/>
                  </a:lnTo>
                  <a:lnTo>
                    <a:pt x="1808" y="172"/>
                  </a:lnTo>
                  <a:lnTo>
                    <a:pt x="1825" y="172"/>
                  </a:lnTo>
                  <a:lnTo>
                    <a:pt x="1843" y="172"/>
                  </a:lnTo>
                  <a:lnTo>
                    <a:pt x="1860" y="173"/>
                  </a:lnTo>
                  <a:lnTo>
                    <a:pt x="1876" y="175"/>
                  </a:lnTo>
                  <a:lnTo>
                    <a:pt x="1892" y="179"/>
                  </a:lnTo>
                  <a:lnTo>
                    <a:pt x="1907" y="183"/>
                  </a:lnTo>
                  <a:lnTo>
                    <a:pt x="1921" y="189"/>
                  </a:lnTo>
                  <a:lnTo>
                    <a:pt x="1936" y="195"/>
                  </a:lnTo>
                  <a:lnTo>
                    <a:pt x="1950" y="204"/>
                  </a:lnTo>
                  <a:lnTo>
                    <a:pt x="1963" y="213"/>
                  </a:lnTo>
                  <a:lnTo>
                    <a:pt x="1976" y="224"/>
                  </a:lnTo>
                  <a:lnTo>
                    <a:pt x="1990" y="236"/>
                  </a:lnTo>
                  <a:lnTo>
                    <a:pt x="2002" y="250"/>
                  </a:lnTo>
                  <a:lnTo>
                    <a:pt x="2015" y="266"/>
                  </a:lnTo>
                  <a:lnTo>
                    <a:pt x="2027" y="282"/>
                  </a:lnTo>
                  <a:lnTo>
                    <a:pt x="2039" y="301"/>
                  </a:lnTo>
                  <a:lnTo>
                    <a:pt x="2051" y="322"/>
                  </a:lnTo>
                  <a:lnTo>
                    <a:pt x="2196" y="228"/>
                  </a:lnTo>
                  <a:lnTo>
                    <a:pt x="2181" y="202"/>
                  </a:lnTo>
                  <a:lnTo>
                    <a:pt x="2166" y="177"/>
                  </a:lnTo>
                  <a:lnTo>
                    <a:pt x="2150" y="152"/>
                  </a:lnTo>
                  <a:lnTo>
                    <a:pt x="2133" y="131"/>
                  </a:lnTo>
                  <a:lnTo>
                    <a:pt x="2115" y="110"/>
                  </a:lnTo>
                  <a:lnTo>
                    <a:pt x="2095" y="92"/>
                  </a:lnTo>
                  <a:lnTo>
                    <a:pt x="2076" y="75"/>
                  </a:lnTo>
                  <a:lnTo>
                    <a:pt x="2053" y="60"/>
                  </a:lnTo>
                  <a:lnTo>
                    <a:pt x="2030" y="46"/>
                  </a:lnTo>
                  <a:lnTo>
                    <a:pt x="2006" y="33"/>
                  </a:lnTo>
                  <a:lnTo>
                    <a:pt x="1980" y="23"/>
                  </a:lnTo>
                  <a:lnTo>
                    <a:pt x="1952" y="16"/>
                  </a:lnTo>
                  <a:lnTo>
                    <a:pt x="1923" y="9"/>
                  </a:lnTo>
                  <a:lnTo>
                    <a:pt x="1893" y="5"/>
                  </a:lnTo>
                  <a:lnTo>
                    <a:pt x="1860" y="1"/>
                  </a:lnTo>
                  <a:lnTo>
                    <a:pt x="1825" y="0"/>
                  </a:lnTo>
                  <a:lnTo>
                    <a:pt x="1808" y="0"/>
                  </a:lnTo>
                  <a:lnTo>
                    <a:pt x="1790" y="3"/>
                  </a:lnTo>
                  <a:lnTo>
                    <a:pt x="1773" y="4"/>
                  </a:lnTo>
                  <a:lnTo>
                    <a:pt x="1756" y="7"/>
                  </a:lnTo>
                  <a:lnTo>
                    <a:pt x="1740" y="10"/>
                  </a:lnTo>
                  <a:lnTo>
                    <a:pt x="1723" y="15"/>
                  </a:lnTo>
                  <a:lnTo>
                    <a:pt x="1708" y="20"/>
                  </a:lnTo>
                  <a:lnTo>
                    <a:pt x="1692" y="27"/>
                  </a:lnTo>
                  <a:lnTo>
                    <a:pt x="1677" y="33"/>
                  </a:lnTo>
                  <a:lnTo>
                    <a:pt x="1662" y="41"/>
                  </a:lnTo>
                  <a:lnTo>
                    <a:pt x="1647" y="50"/>
                  </a:lnTo>
                  <a:lnTo>
                    <a:pt x="1633" y="59"/>
                  </a:lnTo>
                  <a:lnTo>
                    <a:pt x="1619" y="69"/>
                  </a:lnTo>
                  <a:lnTo>
                    <a:pt x="1605" y="80"/>
                  </a:lnTo>
                  <a:lnTo>
                    <a:pt x="1592" y="92"/>
                  </a:lnTo>
                  <a:lnTo>
                    <a:pt x="1579" y="104"/>
                  </a:lnTo>
                  <a:lnTo>
                    <a:pt x="1567" y="117"/>
                  </a:lnTo>
                  <a:lnTo>
                    <a:pt x="1554" y="131"/>
                  </a:lnTo>
                  <a:lnTo>
                    <a:pt x="1543" y="145"/>
                  </a:lnTo>
                  <a:lnTo>
                    <a:pt x="1534" y="159"/>
                  </a:lnTo>
                  <a:lnTo>
                    <a:pt x="1525" y="174"/>
                  </a:lnTo>
                  <a:lnTo>
                    <a:pt x="1516" y="189"/>
                  </a:lnTo>
                  <a:lnTo>
                    <a:pt x="1508" y="204"/>
                  </a:lnTo>
                  <a:lnTo>
                    <a:pt x="1502" y="221"/>
                  </a:lnTo>
                  <a:lnTo>
                    <a:pt x="1495" y="237"/>
                  </a:lnTo>
                  <a:lnTo>
                    <a:pt x="1489" y="254"/>
                  </a:lnTo>
                  <a:lnTo>
                    <a:pt x="1485" y="270"/>
                  </a:lnTo>
                  <a:lnTo>
                    <a:pt x="1482" y="288"/>
                  </a:lnTo>
                  <a:lnTo>
                    <a:pt x="1478" y="306"/>
                  </a:lnTo>
                  <a:lnTo>
                    <a:pt x="1476" y="324"/>
                  </a:lnTo>
                  <a:lnTo>
                    <a:pt x="1475" y="343"/>
                  </a:lnTo>
                  <a:lnTo>
                    <a:pt x="1475" y="363"/>
                  </a:lnTo>
                  <a:lnTo>
                    <a:pt x="1475" y="382"/>
                  </a:lnTo>
                  <a:lnTo>
                    <a:pt x="1476" y="401"/>
                  </a:lnTo>
                  <a:lnTo>
                    <a:pt x="1478" y="420"/>
                  </a:lnTo>
                  <a:lnTo>
                    <a:pt x="1482" y="437"/>
                  </a:lnTo>
                  <a:lnTo>
                    <a:pt x="1485" y="454"/>
                  </a:lnTo>
                  <a:lnTo>
                    <a:pt x="1489" y="472"/>
                  </a:lnTo>
                  <a:lnTo>
                    <a:pt x="1495" y="487"/>
                  </a:lnTo>
                  <a:lnTo>
                    <a:pt x="1500" y="504"/>
                  </a:lnTo>
                  <a:lnTo>
                    <a:pt x="1508" y="518"/>
                  </a:lnTo>
                  <a:lnTo>
                    <a:pt x="1516" y="533"/>
                  </a:lnTo>
                  <a:lnTo>
                    <a:pt x="1525" y="548"/>
                  </a:lnTo>
                  <a:lnTo>
                    <a:pt x="1534" y="561"/>
                  </a:lnTo>
                  <a:lnTo>
                    <a:pt x="1545" y="575"/>
                  </a:lnTo>
                  <a:lnTo>
                    <a:pt x="1556" y="587"/>
                  </a:lnTo>
                  <a:lnTo>
                    <a:pt x="1568" y="600"/>
                  </a:lnTo>
                  <a:lnTo>
                    <a:pt x="1581" y="613"/>
                  </a:lnTo>
                  <a:lnTo>
                    <a:pt x="1608" y="636"/>
                  </a:lnTo>
                  <a:lnTo>
                    <a:pt x="1634" y="655"/>
                  </a:lnTo>
                  <a:lnTo>
                    <a:pt x="1660" y="674"/>
                  </a:lnTo>
                  <a:lnTo>
                    <a:pt x="1687" y="691"/>
                  </a:lnTo>
                  <a:lnTo>
                    <a:pt x="1715" y="707"/>
                  </a:lnTo>
                  <a:lnTo>
                    <a:pt x="1747" y="724"/>
                  </a:lnTo>
                  <a:lnTo>
                    <a:pt x="1781" y="741"/>
                  </a:lnTo>
                  <a:lnTo>
                    <a:pt x="1821" y="759"/>
                  </a:lnTo>
                  <a:lnTo>
                    <a:pt x="1853" y="774"/>
                  </a:lnTo>
                  <a:lnTo>
                    <a:pt x="1882" y="790"/>
                  </a:lnTo>
                  <a:lnTo>
                    <a:pt x="1909" y="804"/>
                  </a:lnTo>
                  <a:lnTo>
                    <a:pt x="1936" y="820"/>
                  </a:lnTo>
                  <a:lnTo>
                    <a:pt x="1960" y="835"/>
                  </a:lnTo>
                  <a:lnTo>
                    <a:pt x="1982" y="850"/>
                  </a:lnTo>
                  <a:lnTo>
                    <a:pt x="2002" y="866"/>
                  </a:lnTo>
                  <a:lnTo>
                    <a:pt x="2019" y="881"/>
                  </a:lnTo>
                  <a:lnTo>
                    <a:pt x="2036" y="899"/>
                  </a:lnTo>
                  <a:lnTo>
                    <a:pt x="2050" y="915"/>
                  </a:lnTo>
                  <a:lnTo>
                    <a:pt x="2057" y="924"/>
                  </a:lnTo>
                  <a:lnTo>
                    <a:pt x="2062" y="933"/>
                  </a:lnTo>
                  <a:lnTo>
                    <a:pt x="2068" y="943"/>
                  </a:lnTo>
                  <a:lnTo>
                    <a:pt x="2072" y="952"/>
                  </a:lnTo>
                  <a:lnTo>
                    <a:pt x="2077" y="962"/>
                  </a:lnTo>
                  <a:lnTo>
                    <a:pt x="2080" y="971"/>
                  </a:lnTo>
                  <a:lnTo>
                    <a:pt x="2083" y="981"/>
                  </a:lnTo>
                  <a:lnTo>
                    <a:pt x="2085" y="992"/>
                  </a:lnTo>
                  <a:lnTo>
                    <a:pt x="2088" y="1002"/>
                  </a:lnTo>
                  <a:lnTo>
                    <a:pt x="2089" y="1013"/>
                  </a:lnTo>
                  <a:lnTo>
                    <a:pt x="2090" y="1024"/>
                  </a:lnTo>
                  <a:lnTo>
                    <a:pt x="2090" y="1036"/>
                  </a:lnTo>
                  <a:lnTo>
                    <a:pt x="2089" y="1061"/>
                  </a:lnTo>
                  <a:lnTo>
                    <a:pt x="2087" y="1085"/>
                  </a:lnTo>
                  <a:lnTo>
                    <a:pt x="2082" y="1107"/>
                  </a:lnTo>
                  <a:lnTo>
                    <a:pt x="2077" y="1129"/>
                  </a:lnTo>
                  <a:lnTo>
                    <a:pt x="2069" y="1150"/>
                  </a:lnTo>
                  <a:lnTo>
                    <a:pt x="2059" y="1169"/>
                  </a:lnTo>
                  <a:lnTo>
                    <a:pt x="2048" y="1187"/>
                  </a:lnTo>
                  <a:lnTo>
                    <a:pt x="2036" y="1205"/>
                  </a:lnTo>
                  <a:lnTo>
                    <a:pt x="2026" y="1215"/>
                  </a:lnTo>
                  <a:lnTo>
                    <a:pt x="2017" y="1225"/>
                  </a:lnTo>
                  <a:lnTo>
                    <a:pt x="2007" y="1232"/>
                  </a:lnTo>
                  <a:lnTo>
                    <a:pt x="1997" y="1241"/>
                  </a:lnTo>
                  <a:lnTo>
                    <a:pt x="1986" y="1248"/>
                  </a:lnTo>
                  <a:lnTo>
                    <a:pt x="1975" y="1254"/>
                  </a:lnTo>
                  <a:lnTo>
                    <a:pt x="1964" y="1261"/>
                  </a:lnTo>
                  <a:lnTo>
                    <a:pt x="1952" y="1267"/>
                  </a:lnTo>
                  <a:lnTo>
                    <a:pt x="1940" y="1271"/>
                  </a:lnTo>
                  <a:lnTo>
                    <a:pt x="1927" y="1275"/>
                  </a:lnTo>
                  <a:lnTo>
                    <a:pt x="1914" y="1279"/>
                  </a:lnTo>
                  <a:lnTo>
                    <a:pt x="1900" y="1281"/>
                  </a:lnTo>
                  <a:lnTo>
                    <a:pt x="1886" y="1283"/>
                  </a:lnTo>
                  <a:lnTo>
                    <a:pt x="1872" y="1285"/>
                  </a:lnTo>
                  <a:lnTo>
                    <a:pt x="1857" y="1286"/>
                  </a:lnTo>
                  <a:lnTo>
                    <a:pt x="1842" y="1286"/>
                  </a:lnTo>
                  <a:lnTo>
                    <a:pt x="1825" y="1286"/>
                  </a:lnTo>
                  <a:lnTo>
                    <a:pt x="1811" y="1285"/>
                  </a:lnTo>
                  <a:lnTo>
                    <a:pt x="1797" y="1283"/>
                  </a:lnTo>
                  <a:lnTo>
                    <a:pt x="1782" y="1281"/>
                  </a:lnTo>
                  <a:lnTo>
                    <a:pt x="1768" y="1279"/>
                  </a:lnTo>
                  <a:lnTo>
                    <a:pt x="1755" y="1274"/>
                  </a:lnTo>
                  <a:lnTo>
                    <a:pt x="1743" y="1270"/>
                  </a:lnTo>
                  <a:lnTo>
                    <a:pt x="1731" y="1265"/>
                  </a:lnTo>
                  <a:lnTo>
                    <a:pt x="1719" y="1260"/>
                  </a:lnTo>
                  <a:lnTo>
                    <a:pt x="1708" y="1254"/>
                  </a:lnTo>
                  <a:lnTo>
                    <a:pt x="1697" y="1248"/>
                  </a:lnTo>
                  <a:lnTo>
                    <a:pt x="1686" y="1240"/>
                  </a:lnTo>
                  <a:lnTo>
                    <a:pt x="1675" y="1232"/>
                  </a:lnTo>
                  <a:lnTo>
                    <a:pt x="1665" y="1224"/>
                  </a:lnTo>
                  <a:lnTo>
                    <a:pt x="1656" y="1215"/>
                  </a:lnTo>
                  <a:lnTo>
                    <a:pt x="1646" y="1205"/>
                  </a:lnTo>
                  <a:lnTo>
                    <a:pt x="1637" y="1195"/>
                  </a:lnTo>
                  <a:lnTo>
                    <a:pt x="1628" y="1184"/>
                  </a:lnTo>
                  <a:lnTo>
                    <a:pt x="1621" y="1173"/>
                  </a:lnTo>
                  <a:lnTo>
                    <a:pt x="1613" y="1161"/>
                  </a:lnTo>
                  <a:lnTo>
                    <a:pt x="1597" y="1136"/>
                  </a:lnTo>
                  <a:lnTo>
                    <a:pt x="1583" y="1108"/>
                  </a:lnTo>
                  <a:lnTo>
                    <a:pt x="1570" y="1079"/>
                  </a:lnTo>
                  <a:lnTo>
                    <a:pt x="1558" y="1047"/>
                  </a:lnTo>
                  <a:lnTo>
                    <a:pt x="1547" y="1014"/>
                  </a:lnTo>
                  <a:lnTo>
                    <a:pt x="1537" y="979"/>
                  </a:lnTo>
                  <a:lnTo>
                    <a:pt x="1381" y="1073"/>
                  </a:lnTo>
                  <a:close/>
                </a:path>
              </a:pathLst>
            </a:custGeom>
            <a:solidFill>
              <a:srgbClr val="FC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7518212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34963" y="1401764"/>
            <a:ext cx="5582260" cy="411980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Объект 2"/>
          <p:cNvSpPr>
            <a:spLocks noGrp="1"/>
          </p:cNvSpPr>
          <p:nvPr>
            <p:ph sz="quarter" idx="13"/>
          </p:nvPr>
        </p:nvSpPr>
        <p:spPr>
          <a:xfrm>
            <a:off x="6286500" y="1401763"/>
            <a:ext cx="5570538" cy="4119806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8696" y="5899638"/>
            <a:ext cx="9930581" cy="348762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1482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34963" y="1401763"/>
            <a:ext cx="5582260" cy="411980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3877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лый заголовок и объек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4667601" cy="171377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34964" y="333375"/>
            <a:ext cx="5582260" cy="9017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34963" y="1401763"/>
            <a:ext cx="5582260" cy="411980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8696" y="5899638"/>
            <a:ext cx="4668527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541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9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4"/>
          </p:nvPr>
        </p:nvSpPr>
        <p:spPr>
          <a:xfrm>
            <a:off x="334963" y="1401763"/>
            <a:ext cx="5581650" cy="4119806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Рисунок 3"/>
          <p:cNvSpPr>
            <a:spLocks noGrp="1"/>
          </p:cNvSpPr>
          <p:nvPr>
            <p:ph type="pic" sz="quarter" idx="15"/>
          </p:nvPr>
        </p:nvSpPr>
        <p:spPr>
          <a:xfrm>
            <a:off x="6277708" y="1401763"/>
            <a:ext cx="5576451" cy="4119805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82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9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ри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19" hasCustomPrompt="1"/>
          </p:nvPr>
        </p:nvSpPr>
        <p:spPr>
          <a:xfrm>
            <a:off x="344760" y="1401763"/>
            <a:ext cx="3513137" cy="4119806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Объект 4"/>
          <p:cNvSpPr>
            <a:spLocks noGrp="1"/>
          </p:cNvSpPr>
          <p:nvPr>
            <p:ph sz="quarter" idx="20" hasCustomPrompt="1"/>
          </p:nvPr>
        </p:nvSpPr>
        <p:spPr>
          <a:xfrm>
            <a:off x="4348163" y="1401763"/>
            <a:ext cx="3513137" cy="411980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Объект 4"/>
          <p:cNvSpPr>
            <a:spLocks noGrp="1"/>
          </p:cNvSpPr>
          <p:nvPr>
            <p:ph sz="quarter" idx="21" hasCustomPrompt="1"/>
          </p:nvPr>
        </p:nvSpPr>
        <p:spPr>
          <a:xfrm>
            <a:off x="8335963" y="1401764"/>
            <a:ext cx="3513137" cy="411980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35760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четыре объекта сет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Объект 17">
            <a:extLst>
              <a:ext uri="{FF2B5EF4-FFF2-40B4-BE49-F238E27FC236}">
                <a16:creationId xmlns:a16="http://schemas.microsoft.com/office/drawing/2014/main" id="{787DA514-9AEC-C841-B9B3-D9186C8ED53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4760" y="1405255"/>
            <a:ext cx="5400000" cy="1990472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Объект 17">
            <a:extLst>
              <a:ext uri="{FF2B5EF4-FFF2-40B4-BE49-F238E27FC236}">
                <a16:creationId xmlns:a16="http://schemas.microsoft.com/office/drawing/2014/main" id="{16A069FD-C124-8F43-865D-6AE91A61191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44000" y="1405255"/>
            <a:ext cx="5400000" cy="1990472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7" name="Объект 17">
            <a:extLst>
              <a:ext uri="{FF2B5EF4-FFF2-40B4-BE49-F238E27FC236}">
                <a16:creationId xmlns:a16="http://schemas.microsoft.com/office/drawing/2014/main" id="{7366428C-3819-8B4C-A1CF-1D3B9CB75E9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44760" y="3534027"/>
            <a:ext cx="5400000" cy="1987541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8" name="Объект 17">
            <a:extLst>
              <a:ext uri="{FF2B5EF4-FFF2-40B4-BE49-F238E27FC236}">
                <a16:creationId xmlns:a16="http://schemas.microsoft.com/office/drawing/2014/main" id="{E69226DD-6954-8748-B9E8-AF5B6B64F7D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44000" y="3534028"/>
            <a:ext cx="5400000" cy="1987541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53109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неравны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19" hasCustomPrompt="1"/>
          </p:nvPr>
        </p:nvSpPr>
        <p:spPr>
          <a:xfrm>
            <a:off x="334108" y="1401763"/>
            <a:ext cx="3523789" cy="411980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Объект 4"/>
          <p:cNvSpPr>
            <a:spLocks noGrp="1"/>
          </p:cNvSpPr>
          <p:nvPr>
            <p:ph sz="quarter" idx="21" hasCustomPrompt="1"/>
          </p:nvPr>
        </p:nvSpPr>
        <p:spPr>
          <a:xfrm>
            <a:off x="4348163" y="1401763"/>
            <a:ext cx="7500937" cy="4119806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666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19" hasCustomPrompt="1"/>
          </p:nvPr>
        </p:nvSpPr>
        <p:spPr>
          <a:xfrm>
            <a:off x="344760" y="1397977"/>
            <a:ext cx="2535237" cy="4123591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Объект 4"/>
          <p:cNvSpPr>
            <a:spLocks noGrp="1"/>
          </p:cNvSpPr>
          <p:nvPr>
            <p:ph sz="quarter" idx="20" hasCustomPrompt="1"/>
          </p:nvPr>
        </p:nvSpPr>
        <p:spPr>
          <a:xfrm>
            <a:off x="9330678" y="1397977"/>
            <a:ext cx="2522200" cy="4123591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Объект 4"/>
          <p:cNvSpPr>
            <a:spLocks noGrp="1"/>
          </p:cNvSpPr>
          <p:nvPr>
            <p:ph sz="quarter" idx="21" hasCustomPrompt="1"/>
          </p:nvPr>
        </p:nvSpPr>
        <p:spPr>
          <a:xfrm>
            <a:off x="6325963" y="1397977"/>
            <a:ext cx="2535237" cy="4123591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Объект 4"/>
          <p:cNvSpPr>
            <a:spLocks noGrp="1"/>
          </p:cNvSpPr>
          <p:nvPr>
            <p:ph sz="quarter" idx="22" hasCustomPrompt="1"/>
          </p:nvPr>
        </p:nvSpPr>
        <p:spPr>
          <a:xfrm>
            <a:off x="3343163" y="1397977"/>
            <a:ext cx="2535237" cy="4123591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2559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лый заголовок и малый объек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4963" y="333375"/>
            <a:ext cx="5100637" cy="9017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248697" y="6333297"/>
            <a:ext cx="4186904" cy="172841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6" hasCustomPrompt="1"/>
          </p:nvPr>
        </p:nvSpPr>
        <p:spPr>
          <a:xfrm>
            <a:off x="344760" y="2248633"/>
            <a:ext cx="5090840" cy="326707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7" y="5899638"/>
            <a:ext cx="4186904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60940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0" y="333375"/>
            <a:ext cx="5761298" cy="901700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6096000" y="6333297"/>
            <a:ext cx="5081307" cy="17862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7" hasCustomPrompt="1"/>
          </p:nvPr>
        </p:nvSpPr>
        <p:spPr>
          <a:xfrm>
            <a:off x="6096000" y="1401763"/>
            <a:ext cx="5765800" cy="4119805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5899638"/>
            <a:ext cx="5761038" cy="348762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3805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D929858D-11C2-3A48-BE0E-13A384E6276E}"/>
              </a:ext>
            </a:extLst>
          </p:cNvPr>
          <p:cNvSpPr>
            <a:spLocks noChangeAspect="1"/>
          </p:cNvSpPr>
          <p:nvPr userDrawn="1"/>
        </p:nvSpPr>
        <p:spPr bwMode="ltGray">
          <a:xfrm rot="13009565">
            <a:off x="-1664974" y="175776"/>
            <a:ext cx="6760745" cy="6346169"/>
          </a:xfrm>
          <a:custGeom>
            <a:avLst/>
            <a:gdLst>
              <a:gd name="connsiteX0" fmla="*/ 6760745 w 6760745"/>
              <a:gd name="connsiteY0" fmla="*/ 4825519 h 6346169"/>
              <a:gd name="connsiteX1" fmla="*/ 4729977 w 6760745"/>
              <a:gd name="connsiteY1" fmla="*/ 6346169 h 6346169"/>
              <a:gd name="connsiteX2" fmla="*/ 0 w 6760745"/>
              <a:gd name="connsiteY2" fmla="*/ 6346169 h 6346169"/>
              <a:gd name="connsiteX3" fmla="*/ 0 w 6760745"/>
              <a:gd name="connsiteY3" fmla="*/ 1294745 h 6346169"/>
              <a:gd name="connsiteX4" fmla="*/ 1729080 w 6760745"/>
              <a:gd name="connsiteY4" fmla="*/ 0 h 6346169"/>
              <a:gd name="connsiteX5" fmla="*/ 1729080 w 6760745"/>
              <a:gd name="connsiteY5" fmla="*/ 4478417 h 6346169"/>
              <a:gd name="connsiteX6" fmla="*/ 6500833 w 6760745"/>
              <a:gd name="connsiteY6" fmla="*/ 4478417 h 634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0745" h="6346169">
                <a:moveTo>
                  <a:pt x="6760745" y="4825519"/>
                </a:moveTo>
                <a:lnTo>
                  <a:pt x="4729977" y="6346169"/>
                </a:lnTo>
                <a:lnTo>
                  <a:pt x="0" y="6346169"/>
                </a:lnTo>
                <a:lnTo>
                  <a:pt x="0" y="1294745"/>
                </a:lnTo>
                <a:lnTo>
                  <a:pt x="1729080" y="0"/>
                </a:lnTo>
                <a:lnTo>
                  <a:pt x="1729080" y="4478417"/>
                </a:lnTo>
                <a:lnTo>
                  <a:pt x="6500833" y="4478417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430838" cy="6858000"/>
          </a:xfrm>
          <a:custGeom>
            <a:avLst/>
            <a:gdLst>
              <a:gd name="connsiteX0" fmla="*/ 0 w 5430838"/>
              <a:gd name="connsiteY0" fmla="*/ 0 h 6858000"/>
              <a:gd name="connsiteX1" fmla="*/ 1986252 w 5430838"/>
              <a:gd name="connsiteY1" fmla="*/ 0 h 6858000"/>
              <a:gd name="connsiteX2" fmla="*/ 5430838 w 5430838"/>
              <a:gd name="connsiteY2" fmla="*/ 3444586 h 6858000"/>
              <a:gd name="connsiteX3" fmla="*/ 5430838 w 5430838"/>
              <a:gd name="connsiteY3" fmla="*/ 3444588 h 6858000"/>
              <a:gd name="connsiteX4" fmla="*/ 2017426 w 5430838"/>
              <a:gd name="connsiteY4" fmla="*/ 6858000 h 6858000"/>
              <a:gd name="connsiteX5" fmla="*/ 0 w 5430838"/>
              <a:gd name="connsiteY5" fmla="*/ 6858000 h 6858000"/>
              <a:gd name="connsiteX6" fmla="*/ 0 w 5430838"/>
              <a:gd name="connsiteY6" fmla="*/ 5074972 h 6858000"/>
              <a:gd name="connsiteX7" fmla="*/ 1630385 w 5430838"/>
              <a:gd name="connsiteY7" fmla="*/ 3444587 h 6858000"/>
              <a:gd name="connsiteX8" fmla="*/ 0 w 5430838"/>
              <a:gd name="connsiteY8" fmla="*/ 181420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30838" h="6858000">
                <a:moveTo>
                  <a:pt x="0" y="0"/>
                </a:moveTo>
                <a:lnTo>
                  <a:pt x="1986252" y="0"/>
                </a:lnTo>
                <a:lnTo>
                  <a:pt x="5430838" y="3444586"/>
                </a:lnTo>
                <a:lnTo>
                  <a:pt x="5430838" y="3444588"/>
                </a:lnTo>
                <a:lnTo>
                  <a:pt x="2017426" y="6858000"/>
                </a:lnTo>
                <a:lnTo>
                  <a:pt x="0" y="6858000"/>
                </a:lnTo>
                <a:lnTo>
                  <a:pt x="0" y="5074972"/>
                </a:lnTo>
                <a:lnTo>
                  <a:pt x="1630385" y="3444587"/>
                </a:lnTo>
                <a:lnTo>
                  <a:pt x="0" y="1814203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vert="horz" wrap="square" lIns="0" tIns="0" rIns="0" bIns="4680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Drag &amp; Drop Here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311CAB7-4478-F64D-A69C-E0FB72D861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1872" y="3771900"/>
            <a:ext cx="4042063" cy="1309255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sp>
        <p:nvSpPr>
          <p:cNvPr id="8" name="Number">
            <a:extLst>
              <a:ext uri="{FF2B5EF4-FFF2-40B4-BE49-F238E27FC236}">
                <a16:creationId xmlns:a16="http://schemas.microsoft.com/office/drawing/2014/main" id="{8170CA96-0A62-194B-8700-3F592A78E2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1872" y="886772"/>
            <a:ext cx="2119746" cy="2562785"/>
          </a:xfrm>
          <a:prstGeom prst="rect">
            <a:avLst/>
          </a:prstGeom>
        </p:spPr>
        <p:txBody>
          <a:bodyPr vert="horz" lIns="0" tIns="252000" rIns="0" bIns="0" rtlCol="0" anchor="ctr" anchorCtr="0">
            <a:spAutoFit/>
          </a:bodyPr>
          <a:lstStyle>
            <a:lvl1pPr>
              <a:defRPr lang="en-GB" sz="150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№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76952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четыре объекта с картинками сет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Объект 17">
            <a:extLst>
              <a:ext uri="{FF2B5EF4-FFF2-40B4-BE49-F238E27FC236}">
                <a16:creationId xmlns:a16="http://schemas.microsoft.com/office/drawing/2014/main" id="{787DA514-9AEC-C841-B9B3-D9186C8ED53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1834" y="1401763"/>
            <a:ext cx="4244164" cy="2025437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Объект 17">
            <a:extLst>
              <a:ext uri="{FF2B5EF4-FFF2-40B4-BE49-F238E27FC236}">
                <a16:creationId xmlns:a16="http://schemas.microsoft.com/office/drawing/2014/main" id="{7366428C-3819-8B4C-A1CF-1D3B9CB75E9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11834" y="3534028"/>
            <a:ext cx="4244164" cy="1980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Объект 17">
            <a:extLst>
              <a:ext uri="{FF2B5EF4-FFF2-40B4-BE49-F238E27FC236}">
                <a16:creationId xmlns:a16="http://schemas.microsoft.com/office/drawing/2014/main" id="{5D8CFADC-38D0-7641-9D5E-46002EB42A5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247591" y="1401763"/>
            <a:ext cx="1183268" cy="1176805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33"/>
          </p:nvPr>
        </p:nvSpPr>
        <p:spPr>
          <a:xfrm>
            <a:off x="6247591" y="2578568"/>
            <a:ext cx="1183268" cy="579864"/>
          </a:xfrm>
        </p:spPr>
        <p:txBody>
          <a:bodyPr anchor="ctr" anchorCtr="0"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Объект 17">
            <a:extLst>
              <a:ext uri="{FF2B5EF4-FFF2-40B4-BE49-F238E27FC236}">
                <a16:creationId xmlns:a16="http://schemas.microsoft.com/office/drawing/2014/main" id="{5D8CFADC-38D0-7641-9D5E-46002EB42A5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49988" y="3534028"/>
            <a:ext cx="1183268" cy="1176805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24" name="Текст 2"/>
          <p:cNvSpPr>
            <a:spLocks noGrp="1"/>
          </p:cNvSpPr>
          <p:nvPr>
            <p:ph type="body" sz="quarter" idx="35"/>
          </p:nvPr>
        </p:nvSpPr>
        <p:spPr>
          <a:xfrm>
            <a:off x="6249988" y="4710833"/>
            <a:ext cx="1183268" cy="579864"/>
          </a:xfrm>
        </p:spPr>
        <p:txBody>
          <a:bodyPr anchor="ctr" anchorCtr="0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Объект 17">
            <a:extLst>
              <a:ext uri="{FF2B5EF4-FFF2-40B4-BE49-F238E27FC236}">
                <a16:creationId xmlns:a16="http://schemas.microsoft.com/office/drawing/2014/main" id="{787DA514-9AEC-C841-B9B3-D9186C8ED53C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696809" y="1401763"/>
            <a:ext cx="4244164" cy="2025437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6" name="Объект 17">
            <a:extLst>
              <a:ext uri="{FF2B5EF4-FFF2-40B4-BE49-F238E27FC236}">
                <a16:creationId xmlns:a16="http://schemas.microsoft.com/office/drawing/2014/main" id="{7366428C-3819-8B4C-A1CF-1D3B9CB75E99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696809" y="3534028"/>
            <a:ext cx="4244164" cy="1980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7" name="Объект 17">
            <a:extLst>
              <a:ext uri="{FF2B5EF4-FFF2-40B4-BE49-F238E27FC236}">
                <a16:creationId xmlns:a16="http://schemas.microsoft.com/office/drawing/2014/main" id="{5D8CFADC-38D0-7641-9D5E-46002EB42A58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332566" y="1401763"/>
            <a:ext cx="1183268" cy="1176805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28" name="Текст 2"/>
          <p:cNvSpPr>
            <a:spLocks noGrp="1"/>
          </p:cNvSpPr>
          <p:nvPr>
            <p:ph type="body" sz="quarter" idx="39"/>
          </p:nvPr>
        </p:nvSpPr>
        <p:spPr>
          <a:xfrm>
            <a:off x="332566" y="2578568"/>
            <a:ext cx="1183268" cy="579864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Объект 17">
            <a:extLst>
              <a:ext uri="{FF2B5EF4-FFF2-40B4-BE49-F238E27FC236}">
                <a16:creationId xmlns:a16="http://schemas.microsoft.com/office/drawing/2014/main" id="{5D8CFADC-38D0-7641-9D5E-46002EB42A5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334963" y="3534028"/>
            <a:ext cx="1183268" cy="1176805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30" name="Текст 2"/>
          <p:cNvSpPr>
            <a:spLocks noGrp="1"/>
          </p:cNvSpPr>
          <p:nvPr>
            <p:ph type="body" sz="quarter" idx="41"/>
          </p:nvPr>
        </p:nvSpPr>
        <p:spPr>
          <a:xfrm>
            <a:off x="334963" y="4710833"/>
            <a:ext cx="1183268" cy="579864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676840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четыре объекта с карти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Объект 17">
            <a:extLst>
              <a:ext uri="{FF2B5EF4-FFF2-40B4-BE49-F238E27FC236}">
                <a16:creationId xmlns:a16="http://schemas.microsoft.com/office/drawing/2014/main" id="{ED0F868D-F0E0-2240-9E50-0E2C14DF663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38474" y="2415396"/>
            <a:ext cx="2520000" cy="3099804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Объект 17">
            <a:extLst>
              <a:ext uri="{FF2B5EF4-FFF2-40B4-BE49-F238E27FC236}">
                <a16:creationId xmlns:a16="http://schemas.microsoft.com/office/drawing/2014/main" id="{69FAA74B-5411-B547-A406-ED905FE8309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36000" y="2415396"/>
            <a:ext cx="2520000" cy="3099804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7" name="Объект 17">
            <a:extLst>
              <a:ext uri="{FF2B5EF4-FFF2-40B4-BE49-F238E27FC236}">
                <a16:creationId xmlns:a16="http://schemas.microsoft.com/office/drawing/2014/main" id="{8C154993-AEA1-0644-AB45-9317857A5D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324000" y="2415396"/>
            <a:ext cx="2520000" cy="3099804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8" name="Объект 17">
            <a:extLst>
              <a:ext uri="{FF2B5EF4-FFF2-40B4-BE49-F238E27FC236}">
                <a16:creationId xmlns:a16="http://schemas.microsoft.com/office/drawing/2014/main" id="{787DA514-9AEC-C841-B9B3-D9186C8ED53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0948" y="2415396"/>
            <a:ext cx="2520000" cy="3099804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Объект 17">
            <a:extLst>
              <a:ext uri="{FF2B5EF4-FFF2-40B4-BE49-F238E27FC236}">
                <a16:creationId xmlns:a16="http://schemas.microsoft.com/office/drawing/2014/main" id="{EB8B4630-BFBF-CD45-961B-98CADA8E9D3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35352" y="1408656"/>
            <a:ext cx="912581" cy="783653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4" name="Объект 17">
            <a:extLst>
              <a:ext uri="{FF2B5EF4-FFF2-40B4-BE49-F238E27FC236}">
                <a16:creationId xmlns:a16="http://schemas.microsoft.com/office/drawing/2014/main" id="{C62CBBA2-8342-A341-BD0A-D8B31B62FAE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338474" y="1408656"/>
            <a:ext cx="912581" cy="783653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5" name="Объект 17">
            <a:extLst>
              <a:ext uri="{FF2B5EF4-FFF2-40B4-BE49-F238E27FC236}">
                <a16:creationId xmlns:a16="http://schemas.microsoft.com/office/drawing/2014/main" id="{5BEAA44B-EB3E-5949-98C9-C62E2930F67C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328918" y="1408656"/>
            <a:ext cx="912581" cy="783653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6" name="Объект 17">
            <a:extLst>
              <a:ext uri="{FF2B5EF4-FFF2-40B4-BE49-F238E27FC236}">
                <a16:creationId xmlns:a16="http://schemas.microsoft.com/office/drawing/2014/main" id="{CFC8EA2C-F78C-E84F-9344-BFDF6EFB473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324000" y="1408656"/>
            <a:ext cx="912581" cy="783653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31" name="Текст 2"/>
          <p:cNvSpPr>
            <a:spLocks noGrp="1"/>
          </p:cNvSpPr>
          <p:nvPr>
            <p:ph type="body" sz="quarter" idx="42"/>
          </p:nvPr>
        </p:nvSpPr>
        <p:spPr>
          <a:xfrm>
            <a:off x="1376497" y="1408655"/>
            <a:ext cx="1491531" cy="783654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sz="quarter" idx="44"/>
          </p:nvPr>
        </p:nvSpPr>
        <p:spPr>
          <a:xfrm>
            <a:off x="4376872" y="1408655"/>
            <a:ext cx="1491531" cy="783654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Текст 2"/>
          <p:cNvSpPr>
            <a:spLocks noGrp="1"/>
          </p:cNvSpPr>
          <p:nvPr>
            <p:ph type="body" sz="quarter" idx="41"/>
          </p:nvPr>
        </p:nvSpPr>
        <p:spPr>
          <a:xfrm>
            <a:off x="7367722" y="1408655"/>
            <a:ext cx="1491531" cy="783654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Текст 2"/>
          <p:cNvSpPr>
            <a:spLocks noGrp="1"/>
          </p:cNvSpPr>
          <p:nvPr>
            <p:ph type="body" sz="quarter" idx="43"/>
          </p:nvPr>
        </p:nvSpPr>
        <p:spPr>
          <a:xfrm>
            <a:off x="10368097" y="1408655"/>
            <a:ext cx="1491531" cy="783654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55100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ри объекта с карти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29D23D6-3A24-0B48-92E6-DDD48EFF101F}"/>
              </a:ext>
            </a:extLst>
          </p:cNvPr>
          <p:cNvCxnSpPr>
            <a:cxnSpLocks/>
          </p:cNvCxnSpPr>
          <p:nvPr userDrawn="1"/>
        </p:nvCxnSpPr>
        <p:spPr>
          <a:xfrm>
            <a:off x="334963" y="2825496"/>
            <a:ext cx="3517035" cy="0"/>
          </a:xfrm>
          <a:prstGeom prst="line">
            <a:avLst/>
          </a:prstGeom>
          <a:ln w="38100"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D9598C6-E79B-CB4B-BB47-5E15C51AD526}"/>
              </a:ext>
            </a:extLst>
          </p:cNvPr>
          <p:cNvCxnSpPr>
            <a:cxnSpLocks/>
          </p:cNvCxnSpPr>
          <p:nvPr userDrawn="1"/>
        </p:nvCxnSpPr>
        <p:spPr>
          <a:xfrm>
            <a:off x="4355999" y="2825496"/>
            <a:ext cx="3492000" cy="0"/>
          </a:xfrm>
          <a:prstGeom prst="line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B5E5D17-B76D-4B41-AE6C-70A06EC1A57B}"/>
              </a:ext>
            </a:extLst>
          </p:cNvPr>
          <p:cNvCxnSpPr>
            <a:cxnSpLocks/>
          </p:cNvCxnSpPr>
          <p:nvPr userDrawn="1"/>
        </p:nvCxnSpPr>
        <p:spPr>
          <a:xfrm>
            <a:off x="8352000" y="2825496"/>
            <a:ext cx="3505038" cy="0"/>
          </a:xfrm>
          <a:prstGeom prst="line">
            <a:avLst/>
          </a:prstGeom>
          <a:ln w="38100">
            <a:solidFill>
              <a:schemeClr val="accent3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Объект 17">
            <a:extLst>
              <a:ext uri="{FF2B5EF4-FFF2-40B4-BE49-F238E27FC236}">
                <a16:creationId xmlns:a16="http://schemas.microsoft.com/office/drawing/2014/main" id="{1764E737-51B6-6449-ADA6-2CF1519824B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70523" y="3018703"/>
            <a:ext cx="3492000" cy="2496497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 marL="266700" indent="-266700">
              <a:buSzPct val="116000"/>
              <a:defRPr sz="16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2"/>
            <a:r>
              <a:rPr lang="ru-RU" dirty="0"/>
              <a:t>Второй уровень</a:t>
            </a:r>
          </a:p>
        </p:txBody>
      </p:sp>
      <p:sp>
        <p:nvSpPr>
          <p:cNvPr id="9" name="Объект 17">
            <a:extLst>
              <a:ext uri="{FF2B5EF4-FFF2-40B4-BE49-F238E27FC236}">
                <a16:creationId xmlns:a16="http://schemas.microsoft.com/office/drawing/2014/main" id="{3879D3F1-B407-EF4A-8193-18B3FC989297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355999" y="3018703"/>
            <a:ext cx="3492000" cy="2496497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ct val="86000"/>
              <a:buFont typeface="Arial" panose="020B0604020202020204" pitchFamily="34" charset="0"/>
              <a:buNone/>
              <a:defRPr lang="en-GB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96975" indent="-18097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ct val="86000"/>
              <a:buFontTx/>
              <a:buBlip>
                <a:blip r:embed="rId2"/>
              </a:buBlip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31025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ct val="86000"/>
              <a:buFontTx/>
              <a:buNone/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11" name="Объект 17">
            <a:extLst>
              <a:ext uri="{FF2B5EF4-FFF2-40B4-BE49-F238E27FC236}">
                <a16:creationId xmlns:a16="http://schemas.microsoft.com/office/drawing/2014/main" id="{CCBBA3D4-7691-A842-929C-8261F7EF5DC4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35352" y="1401763"/>
            <a:ext cx="1134000" cy="1176805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3" name="Объект 17">
            <a:extLst>
              <a:ext uri="{FF2B5EF4-FFF2-40B4-BE49-F238E27FC236}">
                <a16:creationId xmlns:a16="http://schemas.microsoft.com/office/drawing/2014/main" id="{36E10139-D15A-5C4D-BE21-41D6DB18BE2E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64275" y="1401763"/>
            <a:ext cx="1134000" cy="1176805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4" name="Объект 17">
            <a:extLst>
              <a:ext uri="{FF2B5EF4-FFF2-40B4-BE49-F238E27FC236}">
                <a16:creationId xmlns:a16="http://schemas.microsoft.com/office/drawing/2014/main" id="{B334DA0B-5ED5-4844-A82B-1CA6248760B3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352000" y="1401763"/>
            <a:ext cx="1156148" cy="1176805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25" name="Текст 2"/>
          <p:cNvSpPr>
            <a:spLocks noGrp="1"/>
          </p:cNvSpPr>
          <p:nvPr>
            <p:ph type="body" sz="quarter" idx="45"/>
          </p:nvPr>
        </p:nvSpPr>
        <p:spPr>
          <a:xfrm>
            <a:off x="1627633" y="1407186"/>
            <a:ext cx="2224365" cy="1171381"/>
          </a:xfrm>
        </p:spPr>
        <p:txBody>
          <a:bodyPr anchor="ctr" anchorCtr="0"/>
          <a:lstStyle>
            <a:lvl1pPr algn="ctr"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sz="quarter" idx="46"/>
          </p:nvPr>
        </p:nvSpPr>
        <p:spPr>
          <a:xfrm>
            <a:off x="9628633" y="1407186"/>
            <a:ext cx="2224365" cy="1171381"/>
          </a:xfrm>
        </p:spPr>
        <p:txBody>
          <a:bodyPr anchor="ctr" anchorCtr="0"/>
          <a:lstStyle>
            <a:lvl1pPr algn="ctr"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sz="quarter" idx="44"/>
          </p:nvPr>
        </p:nvSpPr>
        <p:spPr>
          <a:xfrm>
            <a:off x="5628133" y="1407186"/>
            <a:ext cx="2224365" cy="1171381"/>
          </a:xfrm>
        </p:spPr>
        <p:txBody>
          <a:bodyPr anchor="ctr" anchorCtr="0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3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9" name="Объект 17">
            <a:extLst>
              <a:ext uri="{FF2B5EF4-FFF2-40B4-BE49-F238E27FC236}">
                <a16:creationId xmlns:a16="http://schemas.microsoft.com/office/drawing/2014/main" id="{1764E737-51B6-6449-ADA6-2CF1519824B7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340948" y="3018703"/>
            <a:ext cx="3492000" cy="2496497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6243814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шесть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2"/>
          <p:cNvSpPr>
            <a:spLocks noGrp="1"/>
          </p:cNvSpPr>
          <p:nvPr>
            <p:ph type="body" sz="quarter" idx="45"/>
          </p:nvPr>
        </p:nvSpPr>
        <p:spPr>
          <a:xfrm>
            <a:off x="8355013" y="4392927"/>
            <a:ext cx="3507127" cy="1128641"/>
          </a:xfrm>
        </p:spPr>
        <p:txBody>
          <a:bodyPr anchor="t" anchorCtr="0"/>
          <a:lstStyle>
            <a:lvl1pPr algn="l"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29D23D6-3A24-0B48-92E6-DDD48EFF101F}"/>
              </a:ext>
            </a:extLst>
          </p:cNvPr>
          <p:cNvCxnSpPr>
            <a:cxnSpLocks/>
          </p:cNvCxnSpPr>
          <p:nvPr userDrawn="1"/>
        </p:nvCxnSpPr>
        <p:spPr>
          <a:xfrm>
            <a:off x="334963" y="4160520"/>
            <a:ext cx="3507127" cy="0"/>
          </a:xfrm>
          <a:prstGeom prst="line">
            <a:avLst/>
          </a:prstGeom>
          <a:ln w="38100"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D9598C6-E79B-CB4B-BB47-5E15C51AD526}"/>
              </a:ext>
            </a:extLst>
          </p:cNvPr>
          <p:cNvCxnSpPr>
            <a:cxnSpLocks/>
          </p:cNvCxnSpPr>
          <p:nvPr userDrawn="1"/>
        </p:nvCxnSpPr>
        <p:spPr>
          <a:xfrm>
            <a:off x="4373563" y="4160520"/>
            <a:ext cx="3507127" cy="0"/>
          </a:xfrm>
          <a:prstGeom prst="line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B5E5D17-B76D-4B41-AE6C-70A06EC1A57B}"/>
              </a:ext>
            </a:extLst>
          </p:cNvPr>
          <p:cNvCxnSpPr>
            <a:cxnSpLocks/>
          </p:cNvCxnSpPr>
          <p:nvPr userDrawn="1"/>
        </p:nvCxnSpPr>
        <p:spPr>
          <a:xfrm>
            <a:off x="8355013" y="4160520"/>
            <a:ext cx="3508037" cy="0"/>
          </a:xfrm>
          <a:prstGeom prst="line">
            <a:avLst/>
          </a:prstGeom>
          <a:ln w="38100">
            <a:solidFill>
              <a:schemeClr val="accent3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Объект 17">
            <a:extLst>
              <a:ext uri="{FF2B5EF4-FFF2-40B4-BE49-F238E27FC236}">
                <a16:creationId xmlns:a16="http://schemas.microsoft.com/office/drawing/2014/main" id="{1764E737-51B6-6449-ADA6-2CF1519824B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40948" y="1401764"/>
            <a:ext cx="3492000" cy="2539302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12" name="Объект 17">
            <a:extLst>
              <a:ext uri="{FF2B5EF4-FFF2-40B4-BE49-F238E27FC236}">
                <a16:creationId xmlns:a16="http://schemas.microsoft.com/office/drawing/2014/main" id="{3879D3F1-B407-EF4A-8193-18B3FC989297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373563" y="1401764"/>
            <a:ext cx="3507126" cy="2539302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ct val="86000"/>
              <a:buFontTx/>
              <a:buNone/>
              <a:defRPr lang="en-GB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ct val="86000"/>
              <a:buFontTx/>
              <a:buBlip>
                <a:blip r:embed="rId2"/>
              </a:buBlip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12000" indent="-18097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ct val="86000"/>
              <a:buFontTx/>
              <a:buBlip>
                <a:blip r:embed="rId2"/>
              </a:buBlip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sz="quarter" idx="46"/>
          </p:nvPr>
        </p:nvSpPr>
        <p:spPr>
          <a:xfrm>
            <a:off x="334963" y="4392927"/>
            <a:ext cx="3507127" cy="1128641"/>
          </a:xfrm>
        </p:spPr>
        <p:txBody>
          <a:bodyPr anchor="t" anchorCtr="0"/>
          <a:lstStyle>
            <a:lvl1pPr algn="l"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2"/>
          <p:cNvSpPr>
            <a:spLocks noGrp="1"/>
          </p:cNvSpPr>
          <p:nvPr>
            <p:ph type="body" sz="quarter" idx="47"/>
          </p:nvPr>
        </p:nvSpPr>
        <p:spPr>
          <a:xfrm>
            <a:off x="4373563" y="4392927"/>
            <a:ext cx="3507127" cy="1128641"/>
          </a:xfrm>
        </p:spPr>
        <p:txBody>
          <a:bodyPr anchor="t" anchorCtr="0"/>
          <a:lstStyle>
            <a:lvl1pPr algn="l"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Объект 17">
            <a:extLst>
              <a:ext uri="{FF2B5EF4-FFF2-40B4-BE49-F238E27FC236}">
                <a16:creationId xmlns:a16="http://schemas.microsoft.com/office/drawing/2014/main" id="{1764E737-51B6-6449-ADA6-2CF1519824B7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8355012" y="1401764"/>
            <a:ext cx="3507127" cy="2539302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 marL="266700" indent="-266700">
              <a:spcBef>
                <a:spcPts val="600"/>
              </a:spcBef>
              <a:buSzPct val="116000"/>
              <a:defRPr sz="16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2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08520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восемь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Объект 17">
            <a:extLst>
              <a:ext uri="{FF2B5EF4-FFF2-40B4-BE49-F238E27FC236}">
                <a16:creationId xmlns:a16="http://schemas.microsoft.com/office/drawing/2014/main" id="{ED0F868D-F0E0-2240-9E50-0E2C14DF663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38473" y="1401763"/>
            <a:ext cx="2529527" cy="2530157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-266700">
              <a:buSzPct val="100000"/>
              <a:buFontTx/>
              <a:buBlip>
                <a:blip r:embed="rId2"/>
              </a:buBlip>
              <a:tabLst>
                <a:tab pos="180975" algn="l"/>
              </a:tabLst>
              <a:defRPr/>
            </a:lvl2pPr>
            <a:lvl3pPr marL="612000" indent="-180975">
              <a:buFontTx/>
              <a:buBlip>
                <a:blip r:embed="rId2"/>
              </a:buBlip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Объект 17">
            <a:extLst>
              <a:ext uri="{FF2B5EF4-FFF2-40B4-BE49-F238E27FC236}">
                <a16:creationId xmlns:a16="http://schemas.microsoft.com/office/drawing/2014/main" id="{787DA514-9AEC-C841-B9B3-D9186C8ED53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0948" y="1401763"/>
            <a:ext cx="2519999" cy="2530157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buSzPct val="100000"/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29D23D6-3A24-0B48-92E6-DDD48EFF101F}"/>
              </a:ext>
            </a:extLst>
          </p:cNvPr>
          <p:cNvCxnSpPr>
            <a:cxnSpLocks/>
          </p:cNvCxnSpPr>
          <p:nvPr userDrawn="1"/>
        </p:nvCxnSpPr>
        <p:spPr>
          <a:xfrm>
            <a:off x="334963" y="4160520"/>
            <a:ext cx="2525984" cy="0"/>
          </a:xfrm>
          <a:prstGeom prst="line">
            <a:avLst/>
          </a:prstGeom>
          <a:ln w="38100"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D9598C6-E79B-CB4B-BB47-5E15C51AD526}"/>
              </a:ext>
            </a:extLst>
          </p:cNvPr>
          <p:cNvCxnSpPr>
            <a:cxnSpLocks/>
          </p:cNvCxnSpPr>
          <p:nvPr userDrawn="1"/>
        </p:nvCxnSpPr>
        <p:spPr>
          <a:xfrm>
            <a:off x="3338473" y="4160520"/>
            <a:ext cx="2529527" cy="0"/>
          </a:xfrm>
          <a:prstGeom prst="line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B5E5D17-B76D-4B41-AE6C-70A06EC1A57B}"/>
              </a:ext>
            </a:extLst>
          </p:cNvPr>
          <p:cNvCxnSpPr>
            <a:cxnSpLocks/>
          </p:cNvCxnSpPr>
          <p:nvPr userDrawn="1"/>
        </p:nvCxnSpPr>
        <p:spPr>
          <a:xfrm>
            <a:off x="6345525" y="4160520"/>
            <a:ext cx="2519999" cy="0"/>
          </a:xfrm>
          <a:prstGeom prst="line">
            <a:avLst/>
          </a:prstGeom>
          <a:ln w="38100">
            <a:solidFill>
              <a:schemeClr val="accent3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CEDC3EB3-556F-8C4D-8B82-89B9704E3874}"/>
              </a:ext>
            </a:extLst>
          </p:cNvPr>
          <p:cNvCxnSpPr>
            <a:cxnSpLocks/>
          </p:cNvCxnSpPr>
          <p:nvPr userDrawn="1"/>
        </p:nvCxnSpPr>
        <p:spPr>
          <a:xfrm>
            <a:off x="9343049" y="4160520"/>
            <a:ext cx="2520000" cy="0"/>
          </a:xfrm>
          <a:prstGeom prst="line">
            <a:avLst/>
          </a:prstGeom>
          <a:ln w="38100">
            <a:solidFill>
              <a:schemeClr val="accent4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Текст 2"/>
          <p:cNvSpPr>
            <a:spLocks noGrp="1"/>
          </p:cNvSpPr>
          <p:nvPr>
            <p:ph type="body" sz="quarter" idx="47"/>
          </p:nvPr>
        </p:nvSpPr>
        <p:spPr>
          <a:xfrm>
            <a:off x="332359" y="4392927"/>
            <a:ext cx="2525984" cy="1128642"/>
          </a:xfrm>
        </p:spPr>
        <p:txBody>
          <a:bodyPr anchor="t" anchorCtr="0"/>
          <a:lstStyle>
            <a:lvl1pPr algn="l"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sz="quarter" idx="48"/>
          </p:nvPr>
        </p:nvSpPr>
        <p:spPr>
          <a:xfrm>
            <a:off x="3342259" y="4392927"/>
            <a:ext cx="2525984" cy="1128642"/>
          </a:xfrm>
        </p:spPr>
        <p:txBody>
          <a:bodyPr anchor="t" anchorCtr="0"/>
          <a:lstStyle>
            <a:lvl1pPr algn="l"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sz="quarter" idx="49"/>
          </p:nvPr>
        </p:nvSpPr>
        <p:spPr>
          <a:xfrm>
            <a:off x="6354764" y="4392927"/>
            <a:ext cx="2525984" cy="1128642"/>
          </a:xfrm>
        </p:spPr>
        <p:txBody>
          <a:bodyPr anchor="t" anchorCtr="0"/>
          <a:lstStyle>
            <a:lvl1pPr algn="l"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sz="quarter" idx="46"/>
          </p:nvPr>
        </p:nvSpPr>
        <p:spPr>
          <a:xfrm>
            <a:off x="9345614" y="4392927"/>
            <a:ext cx="2525984" cy="1128642"/>
          </a:xfrm>
        </p:spPr>
        <p:txBody>
          <a:bodyPr anchor="t" anchorCtr="0"/>
          <a:lstStyle>
            <a:lvl1pPr algn="l">
              <a:defRPr sz="1600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4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9" name="Объект 17">
            <a:extLst>
              <a:ext uri="{FF2B5EF4-FFF2-40B4-BE49-F238E27FC236}">
                <a16:creationId xmlns:a16="http://schemas.microsoft.com/office/drawing/2014/main" id="{1764E737-51B6-6449-ADA6-2CF1519824B7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345525" y="1401764"/>
            <a:ext cx="2520000" cy="2539302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 marL="266700" indent="-266700">
              <a:spcBef>
                <a:spcPts val="600"/>
              </a:spcBef>
              <a:buSzPct val="116000"/>
              <a:defRPr sz="16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2"/>
            <a:r>
              <a:rPr lang="ru-RU" dirty="0"/>
              <a:t>Второй уровень</a:t>
            </a:r>
          </a:p>
        </p:txBody>
      </p:sp>
      <p:sp>
        <p:nvSpPr>
          <p:cNvPr id="21" name="Объект 17">
            <a:extLst>
              <a:ext uri="{FF2B5EF4-FFF2-40B4-BE49-F238E27FC236}">
                <a16:creationId xmlns:a16="http://schemas.microsoft.com/office/drawing/2014/main" id="{1764E737-51B6-6449-ADA6-2CF1519824B7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9343685" y="1401764"/>
            <a:ext cx="2520000" cy="2539302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 marL="285750" indent="-285750">
              <a:spcBef>
                <a:spcPts val="600"/>
              </a:spcBef>
              <a:buSzPct val="116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2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319283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четыре объекта с малыми квадра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E43199D-7E87-BF48-ADB2-769117DA0259}"/>
              </a:ext>
            </a:extLst>
          </p:cNvPr>
          <p:cNvSpPr>
            <a:spLocks noChangeAspect="1"/>
          </p:cNvSpPr>
          <p:nvPr userDrawn="1"/>
        </p:nvSpPr>
        <p:spPr bwMode="ltGray">
          <a:xfrm>
            <a:off x="343505" y="1414005"/>
            <a:ext cx="1080000" cy="1080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4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Объект 17">
            <a:extLst>
              <a:ext uri="{FF2B5EF4-FFF2-40B4-BE49-F238E27FC236}">
                <a16:creationId xmlns:a16="http://schemas.microsoft.com/office/drawing/2014/main" id="{7A6847BC-79E7-E041-BDE8-C9517A955E8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43505" y="1414005"/>
            <a:ext cx="1080000" cy="1080000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7" name="Объект 17">
            <a:extLst>
              <a:ext uri="{FF2B5EF4-FFF2-40B4-BE49-F238E27FC236}">
                <a16:creationId xmlns:a16="http://schemas.microsoft.com/office/drawing/2014/main" id="{787DA514-9AEC-C841-B9B3-D9186C8ED53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3504" y="4414734"/>
            <a:ext cx="2520617" cy="1099189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sz="1400"/>
            </a:lvl2pPr>
            <a:lvl3pPr marL="431025" indent="0">
              <a:buFontTx/>
              <a:buNone/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8" name="Объект 17">
            <a:extLst>
              <a:ext uri="{FF2B5EF4-FFF2-40B4-BE49-F238E27FC236}">
                <a16:creationId xmlns:a16="http://schemas.microsoft.com/office/drawing/2014/main" id="{ED0F868D-F0E0-2240-9E50-0E2C14DF663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47998" y="4413503"/>
            <a:ext cx="2520000" cy="1108065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sz="1400"/>
            </a:lvl2pPr>
            <a:lvl3pPr marL="431025" indent="0">
              <a:buFontTx/>
              <a:buNone/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9" name="Объект 17">
            <a:extLst>
              <a:ext uri="{FF2B5EF4-FFF2-40B4-BE49-F238E27FC236}">
                <a16:creationId xmlns:a16="http://schemas.microsoft.com/office/drawing/2014/main" id="{69FAA74B-5411-B547-A406-ED905FE8309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46969" y="4413503"/>
            <a:ext cx="2509028" cy="1108065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sz="1400"/>
            </a:lvl2pPr>
            <a:lvl3pPr marL="431025" indent="0">
              <a:buFontTx/>
              <a:buNone/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endParaRPr lang="ru-RU" dirty="0"/>
          </a:p>
        </p:txBody>
      </p:sp>
      <p:sp>
        <p:nvSpPr>
          <p:cNvPr id="10" name="Объект 17">
            <a:extLst>
              <a:ext uri="{FF2B5EF4-FFF2-40B4-BE49-F238E27FC236}">
                <a16:creationId xmlns:a16="http://schemas.microsoft.com/office/drawing/2014/main" id="{8C154993-AEA1-0644-AB45-9317857A5D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342471" y="4413503"/>
            <a:ext cx="2517443" cy="1108066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sz="1400"/>
            </a:lvl2pPr>
            <a:lvl3pPr marL="431025" indent="0">
              <a:buFontTx/>
              <a:buNone/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1" name="Объект 17">
            <a:extLst>
              <a:ext uri="{FF2B5EF4-FFF2-40B4-BE49-F238E27FC236}">
                <a16:creationId xmlns:a16="http://schemas.microsoft.com/office/drawing/2014/main" id="{1A8AF5F3-E515-8748-AA4F-0128F466606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40908" y="2865831"/>
            <a:ext cx="2520617" cy="738216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ru-RU" sz="5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жми</a:t>
            </a:r>
            <a:endParaRPr lang="en-GB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71EC226-19AA-4F4C-9BD1-7677D51BC572}"/>
              </a:ext>
            </a:extLst>
          </p:cNvPr>
          <p:cNvCxnSpPr>
            <a:cxnSpLocks/>
          </p:cNvCxnSpPr>
          <p:nvPr userDrawn="1"/>
        </p:nvCxnSpPr>
        <p:spPr>
          <a:xfrm>
            <a:off x="341526" y="4124278"/>
            <a:ext cx="2520000" cy="0"/>
          </a:xfrm>
          <a:prstGeom prst="line">
            <a:avLst/>
          </a:prstGeom>
          <a:ln w="38100"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27AF994-4918-0D47-925C-2CF16F70E431}"/>
              </a:ext>
            </a:extLst>
          </p:cNvPr>
          <p:cNvCxnSpPr>
            <a:cxnSpLocks/>
          </p:cNvCxnSpPr>
          <p:nvPr userDrawn="1"/>
        </p:nvCxnSpPr>
        <p:spPr>
          <a:xfrm>
            <a:off x="3347998" y="4124278"/>
            <a:ext cx="2520000" cy="0"/>
          </a:xfrm>
          <a:prstGeom prst="line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91AAD62-9429-F24E-8FE4-81F99B866DF2}"/>
              </a:ext>
            </a:extLst>
          </p:cNvPr>
          <p:cNvCxnSpPr>
            <a:cxnSpLocks/>
          </p:cNvCxnSpPr>
          <p:nvPr userDrawn="1"/>
        </p:nvCxnSpPr>
        <p:spPr>
          <a:xfrm>
            <a:off x="6335998" y="4124278"/>
            <a:ext cx="2520000" cy="0"/>
          </a:xfrm>
          <a:prstGeom prst="line">
            <a:avLst/>
          </a:prstGeom>
          <a:ln w="38100">
            <a:solidFill>
              <a:schemeClr val="accent3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923998A-AA54-A64A-89DC-764E9B9AB992}"/>
              </a:ext>
            </a:extLst>
          </p:cNvPr>
          <p:cNvCxnSpPr>
            <a:cxnSpLocks/>
          </p:cNvCxnSpPr>
          <p:nvPr userDrawn="1"/>
        </p:nvCxnSpPr>
        <p:spPr>
          <a:xfrm>
            <a:off x="9342471" y="4124278"/>
            <a:ext cx="2520000" cy="0"/>
          </a:xfrm>
          <a:prstGeom prst="line">
            <a:avLst/>
          </a:prstGeom>
          <a:ln w="38100">
            <a:solidFill>
              <a:schemeClr val="accent4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Объект 17">
            <a:extLst>
              <a:ext uri="{FF2B5EF4-FFF2-40B4-BE49-F238E27FC236}">
                <a16:creationId xmlns:a16="http://schemas.microsoft.com/office/drawing/2014/main" id="{39F66489-3F39-2D40-A8E2-F99D48F5087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40908" y="3683308"/>
            <a:ext cx="2520617" cy="292566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sz="1400"/>
            </a:lvl2pPr>
            <a:lvl3pPr marL="431025" indent="0">
              <a:buFontTx/>
              <a:buNone/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4724E81-75DC-3D41-93E8-03C7CD9BD3E6}"/>
              </a:ext>
            </a:extLst>
          </p:cNvPr>
          <p:cNvSpPr>
            <a:spLocks noChangeAspect="1"/>
          </p:cNvSpPr>
          <p:nvPr userDrawn="1"/>
        </p:nvSpPr>
        <p:spPr bwMode="ltGray">
          <a:xfrm>
            <a:off x="3357234" y="1408154"/>
            <a:ext cx="1080000" cy="10800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4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1999A58C-290F-2046-9E11-80DEA7BFB63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342477" y="2859980"/>
            <a:ext cx="2523542" cy="738216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ru-RU" sz="5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жми</a:t>
            </a:r>
            <a:endParaRPr lang="en-GB" dirty="0"/>
          </a:p>
        </p:txBody>
      </p:sp>
      <p:sp>
        <p:nvSpPr>
          <p:cNvPr id="19" name="Объект 17">
            <a:extLst>
              <a:ext uri="{FF2B5EF4-FFF2-40B4-BE49-F238E27FC236}">
                <a16:creationId xmlns:a16="http://schemas.microsoft.com/office/drawing/2014/main" id="{129EF40C-F944-4F45-94E9-EB870424222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345401" y="3677457"/>
            <a:ext cx="2520617" cy="292566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sz="1400"/>
            </a:lvl2pPr>
            <a:lvl3pPr marL="431025" indent="0">
              <a:buFontTx/>
              <a:buNone/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B7C97D8-11AD-DC4C-8019-565248412B30}"/>
              </a:ext>
            </a:extLst>
          </p:cNvPr>
          <p:cNvSpPr>
            <a:spLocks noChangeAspect="1"/>
          </p:cNvSpPr>
          <p:nvPr userDrawn="1"/>
        </p:nvSpPr>
        <p:spPr bwMode="ltGray">
          <a:xfrm>
            <a:off x="6368366" y="1402303"/>
            <a:ext cx="1080000" cy="10800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4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1" name="Объект 17">
            <a:extLst>
              <a:ext uri="{FF2B5EF4-FFF2-40B4-BE49-F238E27FC236}">
                <a16:creationId xmlns:a16="http://schemas.microsoft.com/office/drawing/2014/main" id="{49C344E2-E7DB-7E4C-9DB6-BCFBA9135319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346969" y="2854129"/>
            <a:ext cx="2502473" cy="738216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ru-RU" sz="5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жми</a:t>
            </a:r>
            <a:endParaRPr lang="en-GB" dirty="0"/>
          </a:p>
        </p:txBody>
      </p:sp>
      <p:sp>
        <p:nvSpPr>
          <p:cNvPr id="22" name="Объект 17">
            <a:extLst>
              <a:ext uri="{FF2B5EF4-FFF2-40B4-BE49-F238E27FC236}">
                <a16:creationId xmlns:a16="http://schemas.microsoft.com/office/drawing/2014/main" id="{6F5ACF8F-DB15-464E-93D3-A4A5F061ADF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346969" y="3671606"/>
            <a:ext cx="2502473" cy="292566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sz="1400"/>
            </a:lvl2pPr>
            <a:lvl3pPr marL="431025" indent="0">
              <a:buFontTx/>
              <a:buNone/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98E30D4-1AF4-BF4A-825C-40AB0DAA54C0}"/>
              </a:ext>
            </a:extLst>
          </p:cNvPr>
          <p:cNvSpPr>
            <a:spLocks noChangeAspect="1"/>
          </p:cNvSpPr>
          <p:nvPr userDrawn="1"/>
        </p:nvSpPr>
        <p:spPr bwMode="ltGray">
          <a:xfrm>
            <a:off x="9332099" y="1414005"/>
            <a:ext cx="1080000" cy="1080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4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4" name="Объект 17">
            <a:extLst>
              <a:ext uri="{FF2B5EF4-FFF2-40B4-BE49-F238E27FC236}">
                <a16:creationId xmlns:a16="http://schemas.microsoft.com/office/drawing/2014/main" id="{2869B3F1-6D8E-2047-BE58-5D02B4D1B648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330393" y="2865831"/>
            <a:ext cx="2526646" cy="738216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ru-RU" sz="54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жми</a:t>
            </a:r>
            <a:endParaRPr lang="en-GB" dirty="0"/>
          </a:p>
        </p:txBody>
      </p:sp>
      <p:sp>
        <p:nvSpPr>
          <p:cNvPr id="25" name="Объект 17">
            <a:extLst>
              <a:ext uri="{FF2B5EF4-FFF2-40B4-BE49-F238E27FC236}">
                <a16:creationId xmlns:a16="http://schemas.microsoft.com/office/drawing/2014/main" id="{B10CFC7A-DAA8-3344-8275-CD962F3F83AA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33318" y="3683308"/>
            <a:ext cx="2523503" cy="292566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sz="1400"/>
            </a:lvl2pPr>
            <a:lvl3pPr marL="431025" indent="0">
              <a:buFontTx/>
              <a:buNone/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26" name="Объект 17">
            <a:extLst>
              <a:ext uri="{FF2B5EF4-FFF2-40B4-BE49-F238E27FC236}">
                <a16:creationId xmlns:a16="http://schemas.microsoft.com/office/drawing/2014/main" id="{8FAD6B58-4517-FB46-8790-84310BBFE7B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357234" y="1410163"/>
            <a:ext cx="1080000" cy="1080000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0" name="Объект 17">
            <a:extLst>
              <a:ext uri="{FF2B5EF4-FFF2-40B4-BE49-F238E27FC236}">
                <a16:creationId xmlns:a16="http://schemas.microsoft.com/office/drawing/2014/main" id="{B4799B29-95B2-9545-8214-6535886BF3B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368366" y="1404312"/>
            <a:ext cx="1080000" cy="1080000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31" name="Объект 17">
            <a:extLst>
              <a:ext uri="{FF2B5EF4-FFF2-40B4-BE49-F238E27FC236}">
                <a16:creationId xmlns:a16="http://schemas.microsoft.com/office/drawing/2014/main" id="{FE57E85E-860E-D045-8F66-3B9AA6A571C8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332099" y="1416014"/>
            <a:ext cx="1080000" cy="1080000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49289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четыре объекта с трапец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Объект 17">
            <a:extLst>
              <a:ext uri="{FF2B5EF4-FFF2-40B4-BE49-F238E27FC236}">
                <a16:creationId xmlns:a16="http://schemas.microsoft.com/office/drawing/2014/main" id="{8C154993-AEA1-0644-AB45-9317857A5D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335310" y="3907970"/>
            <a:ext cx="2527106" cy="1607229"/>
          </a:xfrm>
          <a:prstGeom prst="rect">
            <a:avLst/>
          </a:prstGeom>
        </p:spPr>
        <p:txBody>
          <a:bodyPr lIns="0" rIns="0"/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96975" indent="-180975">
              <a:buFontTx/>
              <a:buBlip>
                <a:blip r:embed="rId2"/>
              </a:buBlip>
              <a:defRPr sz="1400"/>
            </a:lvl2pPr>
            <a:lvl3pPr marL="612000" indent="-180975">
              <a:buFontTx/>
              <a:buBlip>
                <a:blip r:embed="rId2"/>
              </a:buBlip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Объект 17">
            <a:extLst>
              <a:ext uri="{FF2B5EF4-FFF2-40B4-BE49-F238E27FC236}">
                <a16:creationId xmlns:a16="http://schemas.microsoft.com/office/drawing/2014/main" id="{69FAA74B-5411-B547-A406-ED905FE8309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47309" y="3907970"/>
            <a:ext cx="2536341" cy="1607229"/>
          </a:xfrm>
          <a:prstGeom prst="rect">
            <a:avLst/>
          </a:prstGeom>
        </p:spPr>
        <p:txBody>
          <a:bodyPr lIns="0" rIns="0"/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96975" indent="-180975">
              <a:buFontTx/>
              <a:buBlip>
                <a:blip r:embed="rId3"/>
              </a:buBlip>
              <a:defRPr sz="1400"/>
            </a:lvl2pPr>
            <a:lvl3pPr marL="612000" indent="-180975">
              <a:buFontTx/>
              <a:buBlip>
                <a:blip r:embed="rId3"/>
              </a:buBlip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7" name="Трапеция 6">
            <a:extLst>
              <a:ext uri="{FF2B5EF4-FFF2-40B4-BE49-F238E27FC236}">
                <a16:creationId xmlns:a16="http://schemas.microsoft.com/office/drawing/2014/main" id="{D58532A4-6EB8-324E-9075-B0DA914F2F0C}"/>
              </a:ext>
            </a:extLst>
          </p:cNvPr>
          <p:cNvSpPr>
            <a:spLocks noChangeAspect="1"/>
          </p:cNvSpPr>
          <p:nvPr userDrawn="1"/>
        </p:nvSpPr>
        <p:spPr bwMode="ltGray">
          <a:xfrm rot="16200000">
            <a:off x="816617" y="1511989"/>
            <a:ext cx="1572199" cy="1440000"/>
          </a:xfrm>
          <a:prstGeom prst="trapezoid">
            <a:avLst>
              <a:gd name="adj" fmla="val 13825"/>
            </a:avLst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Трапеция 7">
            <a:extLst>
              <a:ext uri="{FF2B5EF4-FFF2-40B4-BE49-F238E27FC236}">
                <a16:creationId xmlns:a16="http://schemas.microsoft.com/office/drawing/2014/main" id="{1CA337CD-35B9-5C41-A4F3-1098516B1FC0}"/>
              </a:ext>
            </a:extLst>
          </p:cNvPr>
          <p:cNvSpPr>
            <a:spLocks noChangeAspect="1"/>
          </p:cNvSpPr>
          <p:nvPr userDrawn="1"/>
        </p:nvSpPr>
        <p:spPr bwMode="ltGray">
          <a:xfrm rot="16200000">
            <a:off x="6792619" y="1511989"/>
            <a:ext cx="1572199" cy="1440000"/>
          </a:xfrm>
          <a:prstGeom prst="trapezoid">
            <a:avLst>
              <a:gd name="adj" fmla="val 13825"/>
            </a:avLst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Трапеция 8">
            <a:extLst>
              <a:ext uri="{FF2B5EF4-FFF2-40B4-BE49-F238E27FC236}">
                <a16:creationId xmlns:a16="http://schemas.microsoft.com/office/drawing/2014/main" id="{EADE8E9B-D7C8-3347-9307-6CD598340172}"/>
              </a:ext>
            </a:extLst>
          </p:cNvPr>
          <p:cNvSpPr>
            <a:spLocks noChangeAspect="1"/>
          </p:cNvSpPr>
          <p:nvPr userDrawn="1"/>
        </p:nvSpPr>
        <p:spPr bwMode="ltGray">
          <a:xfrm rot="16200000">
            <a:off x="3804618" y="1511989"/>
            <a:ext cx="1572199" cy="1440000"/>
          </a:xfrm>
          <a:prstGeom prst="trapezoid">
            <a:avLst>
              <a:gd name="adj" fmla="val 13825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Трапеция 9">
            <a:extLst>
              <a:ext uri="{FF2B5EF4-FFF2-40B4-BE49-F238E27FC236}">
                <a16:creationId xmlns:a16="http://schemas.microsoft.com/office/drawing/2014/main" id="{568384F1-AE75-3A43-9277-D9A6C2DD4895}"/>
              </a:ext>
            </a:extLst>
          </p:cNvPr>
          <p:cNvSpPr>
            <a:spLocks noChangeAspect="1"/>
          </p:cNvSpPr>
          <p:nvPr userDrawn="1"/>
        </p:nvSpPr>
        <p:spPr bwMode="ltGray">
          <a:xfrm rot="16200000">
            <a:off x="9771383" y="1511989"/>
            <a:ext cx="1572199" cy="1440000"/>
          </a:xfrm>
          <a:prstGeom prst="trapezoid">
            <a:avLst>
              <a:gd name="adj" fmla="val 13825"/>
            </a:avLst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Объект 17">
            <a:extLst>
              <a:ext uri="{FF2B5EF4-FFF2-40B4-BE49-F238E27FC236}">
                <a16:creationId xmlns:a16="http://schemas.microsoft.com/office/drawing/2014/main" id="{5B7CA882-87C2-FA41-A908-0DC06F69EA66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335311" y="3286627"/>
            <a:ext cx="2527223" cy="468939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ru-RU" dirty="0"/>
              <a:t>НАЖМИ</a:t>
            </a:r>
            <a:endParaRPr lang="en-GB" dirty="0"/>
          </a:p>
        </p:txBody>
      </p:sp>
      <p:sp>
        <p:nvSpPr>
          <p:cNvPr id="12" name="Объект 17">
            <a:extLst>
              <a:ext uri="{FF2B5EF4-FFF2-40B4-BE49-F238E27FC236}">
                <a16:creationId xmlns:a16="http://schemas.microsoft.com/office/drawing/2014/main" id="{C5DCAFB3-EA3B-5741-93E4-6B4C2C19505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47310" y="3286627"/>
            <a:ext cx="2536340" cy="468939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ru-RU" dirty="0"/>
              <a:t>НАЖМИ</a:t>
            </a:r>
            <a:endParaRPr lang="en-GB" dirty="0"/>
          </a:p>
        </p:txBody>
      </p:sp>
      <p:sp>
        <p:nvSpPr>
          <p:cNvPr id="13" name="Объект 17">
            <a:extLst>
              <a:ext uri="{FF2B5EF4-FFF2-40B4-BE49-F238E27FC236}">
                <a16:creationId xmlns:a16="http://schemas.microsoft.com/office/drawing/2014/main" id="{52889043-2B10-B64C-A231-5B2F73A8197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95322" y="1651785"/>
            <a:ext cx="1231041" cy="1139879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4" name="Объект 17">
            <a:extLst>
              <a:ext uri="{FF2B5EF4-FFF2-40B4-BE49-F238E27FC236}">
                <a16:creationId xmlns:a16="http://schemas.microsoft.com/office/drawing/2014/main" id="{713D4A3F-F95E-6A43-B19C-1D5B94284D6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9946810" y="1651785"/>
            <a:ext cx="1231041" cy="1139879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5" name="Объект 17">
            <a:extLst>
              <a:ext uri="{FF2B5EF4-FFF2-40B4-BE49-F238E27FC236}">
                <a16:creationId xmlns:a16="http://schemas.microsoft.com/office/drawing/2014/main" id="{8F487C93-B2FE-DD40-95BA-977F4139EE4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68046" y="1651785"/>
            <a:ext cx="1231041" cy="1139879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6" name="Объект 17">
            <a:extLst>
              <a:ext uri="{FF2B5EF4-FFF2-40B4-BE49-F238E27FC236}">
                <a16:creationId xmlns:a16="http://schemas.microsoft.com/office/drawing/2014/main" id="{DF997B2C-3EC8-824F-B5C2-4C38773EA31B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3980045" y="1651785"/>
            <a:ext cx="1231041" cy="1139879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9335386" y="3257544"/>
            <a:ext cx="2527030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ED0F868D-F0E0-2240-9E50-0E2C14DF663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40894" y="3907970"/>
            <a:ext cx="2527105" cy="1607229"/>
          </a:xfrm>
          <a:prstGeom prst="rect">
            <a:avLst/>
          </a:prstGeom>
        </p:spPr>
        <p:txBody>
          <a:bodyPr lIns="0" rIns="0"/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4"/>
              </a:buBlip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96975" indent="-180975">
              <a:buFontTx/>
              <a:buBlip>
                <a:blip r:embed="rId4"/>
              </a:buBlip>
              <a:defRPr sz="1400"/>
            </a:lvl2pPr>
            <a:lvl3pPr marL="612000" indent="-180975">
              <a:buFontTx/>
              <a:buBlip>
                <a:blip r:embed="rId4"/>
              </a:buBlip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9" name="Объект 17">
            <a:extLst>
              <a:ext uri="{FF2B5EF4-FFF2-40B4-BE49-F238E27FC236}">
                <a16:creationId xmlns:a16="http://schemas.microsoft.com/office/drawing/2014/main" id="{5B7CA882-87C2-FA41-A908-0DC06F69EA66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340894" y="3286627"/>
            <a:ext cx="2527105" cy="468939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ru-RU" dirty="0"/>
              <a:t>НАЖМИ</a:t>
            </a:r>
            <a:endParaRPr lang="en-GB" dirty="0"/>
          </a:p>
        </p:txBody>
      </p:sp>
      <p:sp>
        <p:nvSpPr>
          <p:cNvPr id="20" name="Объект 17">
            <a:extLst>
              <a:ext uri="{FF2B5EF4-FFF2-40B4-BE49-F238E27FC236}">
                <a16:creationId xmlns:a16="http://schemas.microsoft.com/office/drawing/2014/main" id="{787DA514-9AEC-C841-B9B3-D9186C8ED53C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34964" y="3907970"/>
            <a:ext cx="2545034" cy="1607229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1" name="Объект 17">
            <a:extLst>
              <a:ext uri="{FF2B5EF4-FFF2-40B4-BE49-F238E27FC236}">
                <a16:creationId xmlns:a16="http://schemas.microsoft.com/office/drawing/2014/main" id="{0DB5A6CA-9D20-9A4C-B89C-307D306747D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34964" y="3286627"/>
            <a:ext cx="2545152" cy="468939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ru-RU" dirty="0"/>
              <a:t>НАЖМИ</a:t>
            </a:r>
            <a:endParaRPr lang="en-GB" dirty="0"/>
          </a:p>
        </p:txBody>
      </p:sp>
      <p:cxnSp>
        <p:nvCxnSpPr>
          <p:cNvPr id="22" name="Прямая соединительная линия 21"/>
          <p:cNvCxnSpPr/>
          <p:nvPr userDrawn="1"/>
        </p:nvCxnSpPr>
        <p:spPr>
          <a:xfrm flipH="1">
            <a:off x="334964" y="3257544"/>
            <a:ext cx="254503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 userDrawn="1"/>
        </p:nvCxnSpPr>
        <p:spPr>
          <a:xfrm flipH="1">
            <a:off x="3340969" y="3257544"/>
            <a:ext cx="2527030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 userDrawn="1"/>
        </p:nvCxnSpPr>
        <p:spPr>
          <a:xfrm flipH="1">
            <a:off x="6338617" y="3257544"/>
            <a:ext cx="2545034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8357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четыре объекта с квадра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Объект 17">
            <a:extLst>
              <a:ext uri="{FF2B5EF4-FFF2-40B4-BE49-F238E27FC236}">
                <a16:creationId xmlns:a16="http://schemas.microsoft.com/office/drawing/2014/main" id="{787DA514-9AEC-C841-B9B3-D9186C8ED53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2927" y="4038812"/>
            <a:ext cx="2160000" cy="1476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Объект 17">
            <a:extLst>
              <a:ext uri="{FF2B5EF4-FFF2-40B4-BE49-F238E27FC236}">
                <a16:creationId xmlns:a16="http://schemas.microsoft.com/office/drawing/2014/main" id="{ED0F868D-F0E0-2240-9E50-0E2C14DF663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509525" y="4037581"/>
            <a:ext cx="2160001" cy="1476000"/>
          </a:xfrm>
          <a:prstGeom prst="rect">
            <a:avLst/>
          </a:prstGeom>
        </p:spPr>
        <p:txBody>
          <a:bodyPr lIns="0" rIns="0"/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96975" indent="-180975">
              <a:buFontTx/>
              <a:buBlip>
                <a:blip r:embed="rId2"/>
              </a:buBlip>
              <a:defRPr sz="1400"/>
            </a:lvl2pPr>
            <a:lvl3pPr marL="612000" indent="-180975">
              <a:buFontTx/>
              <a:buBlip>
                <a:blip r:embed="rId2"/>
              </a:buBlip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7" name="Объект 17">
            <a:extLst>
              <a:ext uri="{FF2B5EF4-FFF2-40B4-BE49-F238E27FC236}">
                <a16:creationId xmlns:a16="http://schemas.microsoft.com/office/drawing/2014/main" id="{69FAA74B-5411-B547-A406-ED905FE8309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564202" y="4037581"/>
            <a:ext cx="2160000" cy="1476000"/>
          </a:xfrm>
          <a:prstGeom prst="rect">
            <a:avLst/>
          </a:prstGeom>
        </p:spPr>
        <p:txBody>
          <a:bodyPr lIns="0" rIns="0"/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96975" indent="-180975">
              <a:buFontTx/>
              <a:buBlip>
                <a:blip r:embed="rId3"/>
              </a:buBlip>
              <a:defRPr sz="1400"/>
            </a:lvl2pPr>
            <a:lvl3pPr marL="612000" indent="-180975">
              <a:buFontTx/>
              <a:buBlip>
                <a:blip r:embed="rId3"/>
              </a:buBlip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8" name="Объект 17">
            <a:extLst>
              <a:ext uri="{FF2B5EF4-FFF2-40B4-BE49-F238E27FC236}">
                <a16:creationId xmlns:a16="http://schemas.microsoft.com/office/drawing/2014/main" id="{8C154993-AEA1-0644-AB45-9317857A5D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694632" y="4037581"/>
            <a:ext cx="2162406" cy="1476000"/>
          </a:xfrm>
          <a:prstGeom prst="rect">
            <a:avLst/>
          </a:prstGeom>
        </p:spPr>
        <p:txBody>
          <a:bodyPr lIns="0" rIns="0"/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4"/>
              </a:buBlip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96975" indent="-180975">
              <a:buFontTx/>
              <a:buBlip>
                <a:blip r:embed="rId4"/>
              </a:buBlip>
              <a:defRPr sz="1400"/>
            </a:lvl2pPr>
            <a:lvl3pPr marL="612000" indent="-180975">
              <a:buFontTx/>
              <a:buBlip>
                <a:blip r:embed="rId4"/>
              </a:buBlip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E43199D-7E87-BF48-ADB2-769117DA0259}"/>
              </a:ext>
            </a:extLst>
          </p:cNvPr>
          <p:cNvSpPr/>
          <p:nvPr userDrawn="1"/>
        </p:nvSpPr>
        <p:spPr bwMode="ltGray">
          <a:xfrm>
            <a:off x="342927" y="1412560"/>
            <a:ext cx="2160000" cy="2160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4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E491C3F-FFD4-7944-8A25-B63D81E0CB02}"/>
              </a:ext>
            </a:extLst>
          </p:cNvPr>
          <p:cNvSpPr/>
          <p:nvPr userDrawn="1"/>
        </p:nvSpPr>
        <p:spPr bwMode="ltGray">
          <a:xfrm>
            <a:off x="9694632" y="1411636"/>
            <a:ext cx="2160000" cy="2160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4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D484414-AF0C-454E-8FC5-EB67DDA72287}"/>
              </a:ext>
            </a:extLst>
          </p:cNvPr>
          <p:cNvSpPr/>
          <p:nvPr userDrawn="1"/>
        </p:nvSpPr>
        <p:spPr bwMode="ltGray">
          <a:xfrm>
            <a:off x="6564202" y="1403035"/>
            <a:ext cx="2160000" cy="21600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4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4C4C4B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82A7D36-1F4D-8248-93F8-F910429ACA19}"/>
              </a:ext>
            </a:extLst>
          </p:cNvPr>
          <p:cNvSpPr/>
          <p:nvPr userDrawn="1"/>
        </p:nvSpPr>
        <p:spPr bwMode="ltGray">
          <a:xfrm>
            <a:off x="3509526" y="1407150"/>
            <a:ext cx="2160000" cy="21600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4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" name="Объект 17">
            <a:extLst>
              <a:ext uri="{FF2B5EF4-FFF2-40B4-BE49-F238E27FC236}">
                <a16:creationId xmlns:a16="http://schemas.microsoft.com/office/drawing/2014/main" id="{1A8AF5F3-E515-8748-AA4F-0128F466606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03160" y="1593467"/>
            <a:ext cx="1824316" cy="738216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4" name="Объект 17">
            <a:extLst>
              <a:ext uri="{FF2B5EF4-FFF2-40B4-BE49-F238E27FC236}">
                <a16:creationId xmlns:a16="http://schemas.microsoft.com/office/drawing/2014/main" id="{7A6847BC-79E7-E041-BDE8-C9517A955E8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414895" y="2672972"/>
            <a:ext cx="1088032" cy="899588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5" name="Объект 17">
            <a:extLst>
              <a:ext uri="{FF2B5EF4-FFF2-40B4-BE49-F238E27FC236}">
                <a16:creationId xmlns:a16="http://schemas.microsoft.com/office/drawing/2014/main" id="{0D32ECBF-42A1-8847-B371-70DFEB3C4F9A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897025" y="1544664"/>
            <a:ext cx="1745000" cy="738216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6" name="Объект 17">
            <a:extLst>
              <a:ext uri="{FF2B5EF4-FFF2-40B4-BE49-F238E27FC236}">
                <a16:creationId xmlns:a16="http://schemas.microsoft.com/office/drawing/2014/main" id="{EED2307F-E289-9540-A9E0-812F97598C63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766600" y="2672048"/>
            <a:ext cx="1088032" cy="899588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7" name="Объект 17">
            <a:extLst>
              <a:ext uri="{FF2B5EF4-FFF2-40B4-BE49-F238E27FC236}">
                <a16:creationId xmlns:a16="http://schemas.microsoft.com/office/drawing/2014/main" id="{B2FC8625-84E0-3846-BFEF-28A6BD01371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752541" y="1572772"/>
            <a:ext cx="1771438" cy="738216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21B74811-364D-D645-8DFA-06EE1CC9D25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636170" y="2652277"/>
            <a:ext cx="1088032" cy="899588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9" name="Объект 17">
            <a:extLst>
              <a:ext uri="{FF2B5EF4-FFF2-40B4-BE49-F238E27FC236}">
                <a16:creationId xmlns:a16="http://schemas.microsoft.com/office/drawing/2014/main" id="{12DE32BD-C614-5844-B150-C594DE3B143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683812" y="1572772"/>
            <a:ext cx="1797877" cy="738216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20" name="Объект 17">
            <a:extLst>
              <a:ext uri="{FF2B5EF4-FFF2-40B4-BE49-F238E27FC236}">
                <a16:creationId xmlns:a16="http://schemas.microsoft.com/office/drawing/2014/main" id="{78C75466-13A0-C442-A1AA-672B78EDA6F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581494" y="2667562"/>
            <a:ext cx="1088032" cy="899588"/>
          </a:xfrm>
          <a:prstGeom prst="rect">
            <a:avLst/>
          </a:prstGeom>
        </p:spPr>
        <p:txBody>
          <a:bodyPr lIns="0" rIns="0" anchor="ctr"/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2347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четыре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рапеция 8">
            <a:extLst>
              <a:ext uri="{FF2B5EF4-FFF2-40B4-BE49-F238E27FC236}">
                <a16:creationId xmlns:a16="http://schemas.microsoft.com/office/drawing/2014/main" id="{89E7F04C-516B-094E-B13E-241EB55EEF8B}"/>
              </a:ext>
            </a:extLst>
          </p:cNvPr>
          <p:cNvSpPr/>
          <p:nvPr userDrawn="1"/>
        </p:nvSpPr>
        <p:spPr bwMode="ltGray">
          <a:xfrm rot="16200000">
            <a:off x="2626546" y="2050380"/>
            <a:ext cx="4032000" cy="2798710"/>
          </a:xfrm>
          <a:custGeom>
            <a:avLst/>
            <a:gdLst>
              <a:gd name="connsiteX0" fmla="*/ 0 w 1456643"/>
              <a:gd name="connsiteY0" fmla="*/ 2421026 h 2421026"/>
              <a:gd name="connsiteX1" fmla="*/ 345108 w 1456643"/>
              <a:gd name="connsiteY1" fmla="*/ 0 h 2421026"/>
              <a:gd name="connsiteX2" fmla="*/ 1111535 w 1456643"/>
              <a:gd name="connsiteY2" fmla="*/ 0 h 2421026"/>
              <a:gd name="connsiteX3" fmla="*/ 1456643 w 1456643"/>
              <a:gd name="connsiteY3" fmla="*/ 2421026 h 2421026"/>
              <a:gd name="connsiteX4" fmla="*/ 0 w 1456643"/>
              <a:gd name="connsiteY4" fmla="*/ 2421026 h 2421026"/>
              <a:gd name="connsiteX0" fmla="*/ 0 w 1111535"/>
              <a:gd name="connsiteY0" fmla="*/ 2421026 h 2421029"/>
              <a:gd name="connsiteX1" fmla="*/ 345108 w 1111535"/>
              <a:gd name="connsiteY1" fmla="*/ 0 h 2421029"/>
              <a:gd name="connsiteX2" fmla="*/ 1111535 w 1111535"/>
              <a:gd name="connsiteY2" fmla="*/ 0 h 2421029"/>
              <a:gd name="connsiteX3" fmla="*/ 961343 w 1111535"/>
              <a:gd name="connsiteY3" fmla="*/ 2421029 h 2421029"/>
              <a:gd name="connsiteX4" fmla="*/ 0 w 1111535"/>
              <a:gd name="connsiteY4" fmla="*/ 2421026 h 2421029"/>
              <a:gd name="connsiteX0" fmla="*/ 0 w 1208993"/>
              <a:gd name="connsiteY0" fmla="*/ 2421026 h 2421029"/>
              <a:gd name="connsiteX1" fmla="*/ 345108 w 1208993"/>
              <a:gd name="connsiteY1" fmla="*/ 0 h 2421029"/>
              <a:gd name="connsiteX2" fmla="*/ 1111535 w 1208993"/>
              <a:gd name="connsiteY2" fmla="*/ 0 h 2421029"/>
              <a:gd name="connsiteX3" fmla="*/ 1208993 w 1208993"/>
              <a:gd name="connsiteY3" fmla="*/ 2421029 h 2421029"/>
              <a:gd name="connsiteX4" fmla="*/ 0 w 1208993"/>
              <a:gd name="connsiteY4" fmla="*/ 2421026 h 2421029"/>
              <a:gd name="connsiteX0" fmla="*/ 0 w 904193"/>
              <a:gd name="connsiteY0" fmla="*/ 2440076 h 2440076"/>
              <a:gd name="connsiteX1" fmla="*/ 40308 w 904193"/>
              <a:gd name="connsiteY1" fmla="*/ 0 h 2440076"/>
              <a:gd name="connsiteX2" fmla="*/ 806735 w 904193"/>
              <a:gd name="connsiteY2" fmla="*/ 0 h 2440076"/>
              <a:gd name="connsiteX3" fmla="*/ 904193 w 904193"/>
              <a:gd name="connsiteY3" fmla="*/ 2421029 h 2440076"/>
              <a:gd name="connsiteX4" fmla="*/ 0 w 904193"/>
              <a:gd name="connsiteY4" fmla="*/ 2440076 h 2440076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207342 w 863885"/>
              <a:gd name="connsiteY0" fmla="*/ 2401979 h 2421029"/>
              <a:gd name="connsiteX1" fmla="*/ 0 w 863885"/>
              <a:gd name="connsiteY1" fmla="*/ 0 h 2421029"/>
              <a:gd name="connsiteX2" fmla="*/ 766427 w 863885"/>
              <a:gd name="connsiteY2" fmla="*/ 0 h 2421029"/>
              <a:gd name="connsiteX3" fmla="*/ 863885 w 863885"/>
              <a:gd name="connsiteY3" fmla="*/ 2421029 h 2421029"/>
              <a:gd name="connsiteX4" fmla="*/ 207342 w 863885"/>
              <a:gd name="connsiteY4" fmla="*/ 2401979 h 242102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99443"/>
              <a:gd name="connsiteY0" fmla="*/ 2401979 h 2421029"/>
              <a:gd name="connsiteX1" fmla="*/ 135558 w 999443"/>
              <a:gd name="connsiteY1" fmla="*/ 0 h 2421029"/>
              <a:gd name="connsiteX2" fmla="*/ 901985 w 999443"/>
              <a:gd name="connsiteY2" fmla="*/ 0 h 2421029"/>
              <a:gd name="connsiteX3" fmla="*/ 999443 w 999443"/>
              <a:gd name="connsiteY3" fmla="*/ 2421029 h 2421029"/>
              <a:gd name="connsiteX4" fmla="*/ 0 w 999443"/>
              <a:gd name="connsiteY4" fmla="*/ 2401979 h 2421029"/>
              <a:gd name="connsiteX0" fmla="*/ 0 w 980393"/>
              <a:gd name="connsiteY0" fmla="*/ 2421029 h 2421029"/>
              <a:gd name="connsiteX1" fmla="*/ 116508 w 980393"/>
              <a:gd name="connsiteY1" fmla="*/ 0 h 2421029"/>
              <a:gd name="connsiteX2" fmla="*/ 882935 w 980393"/>
              <a:gd name="connsiteY2" fmla="*/ 0 h 2421029"/>
              <a:gd name="connsiteX3" fmla="*/ 980393 w 980393"/>
              <a:gd name="connsiteY3" fmla="*/ 2421029 h 2421029"/>
              <a:gd name="connsiteX4" fmla="*/ 0 w 980393"/>
              <a:gd name="connsiteY4" fmla="*/ 2421029 h 242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393" h="2421029">
                <a:moveTo>
                  <a:pt x="0" y="2421029"/>
                </a:moveTo>
                <a:lnTo>
                  <a:pt x="116508" y="0"/>
                </a:lnTo>
                <a:lnTo>
                  <a:pt x="882935" y="0"/>
                </a:lnTo>
                <a:lnTo>
                  <a:pt x="980393" y="2421029"/>
                </a:lnTo>
                <a:lnTo>
                  <a:pt x="0" y="2421029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144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Трапеция 8">
            <a:extLst>
              <a:ext uri="{FF2B5EF4-FFF2-40B4-BE49-F238E27FC236}">
                <a16:creationId xmlns:a16="http://schemas.microsoft.com/office/drawing/2014/main" id="{FB308C2D-7329-8546-8AB6-5721D112AA59}"/>
              </a:ext>
            </a:extLst>
          </p:cNvPr>
          <p:cNvSpPr/>
          <p:nvPr userDrawn="1"/>
        </p:nvSpPr>
        <p:spPr bwMode="ltGray">
          <a:xfrm rot="16200000">
            <a:off x="-276669" y="2050380"/>
            <a:ext cx="4032000" cy="2798710"/>
          </a:xfrm>
          <a:custGeom>
            <a:avLst/>
            <a:gdLst>
              <a:gd name="connsiteX0" fmla="*/ 0 w 1456643"/>
              <a:gd name="connsiteY0" fmla="*/ 2421026 h 2421026"/>
              <a:gd name="connsiteX1" fmla="*/ 345108 w 1456643"/>
              <a:gd name="connsiteY1" fmla="*/ 0 h 2421026"/>
              <a:gd name="connsiteX2" fmla="*/ 1111535 w 1456643"/>
              <a:gd name="connsiteY2" fmla="*/ 0 h 2421026"/>
              <a:gd name="connsiteX3" fmla="*/ 1456643 w 1456643"/>
              <a:gd name="connsiteY3" fmla="*/ 2421026 h 2421026"/>
              <a:gd name="connsiteX4" fmla="*/ 0 w 1456643"/>
              <a:gd name="connsiteY4" fmla="*/ 2421026 h 2421026"/>
              <a:gd name="connsiteX0" fmla="*/ 0 w 1111535"/>
              <a:gd name="connsiteY0" fmla="*/ 2421026 h 2421029"/>
              <a:gd name="connsiteX1" fmla="*/ 345108 w 1111535"/>
              <a:gd name="connsiteY1" fmla="*/ 0 h 2421029"/>
              <a:gd name="connsiteX2" fmla="*/ 1111535 w 1111535"/>
              <a:gd name="connsiteY2" fmla="*/ 0 h 2421029"/>
              <a:gd name="connsiteX3" fmla="*/ 961343 w 1111535"/>
              <a:gd name="connsiteY3" fmla="*/ 2421029 h 2421029"/>
              <a:gd name="connsiteX4" fmla="*/ 0 w 1111535"/>
              <a:gd name="connsiteY4" fmla="*/ 2421026 h 2421029"/>
              <a:gd name="connsiteX0" fmla="*/ 0 w 1208993"/>
              <a:gd name="connsiteY0" fmla="*/ 2421026 h 2421029"/>
              <a:gd name="connsiteX1" fmla="*/ 345108 w 1208993"/>
              <a:gd name="connsiteY1" fmla="*/ 0 h 2421029"/>
              <a:gd name="connsiteX2" fmla="*/ 1111535 w 1208993"/>
              <a:gd name="connsiteY2" fmla="*/ 0 h 2421029"/>
              <a:gd name="connsiteX3" fmla="*/ 1208993 w 1208993"/>
              <a:gd name="connsiteY3" fmla="*/ 2421029 h 2421029"/>
              <a:gd name="connsiteX4" fmla="*/ 0 w 1208993"/>
              <a:gd name="connsiteY4" fmla="*/ 2421026 h 2421029"/>
              <a:gd name="connsiteX0" fmla="*/ 0 w 904193"/>
              <a:gd name="connsiteY0" fmla="*/ 2440076 h 2440076"/>
              <a:gd name="connsiteX1" fmla="*/ 40308 w 904193"/>
              <a:gd name="connsiteY1" fmla="*/ 0 h 2440076"/>
              <a:gd name="connsiteX2" fmla="*/ 806735 w 904193"/>
              <a:gd name="connsiteY2" fmla="*/ 0 h 2440076"/>
              <a:gd name="connsiteX3" fmla="*/ 904193 w 904193"/>
              <a:gd name="connsiteY3" fmla="*/ 2421029 h 2440076"/>
              <a:gd name="connsiteX4" fmla="*/ 0 w 904193"/>
              <a:gd name="connsiteY4" fmla="*/ 2440076 h 2440076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207342 w 863885"/>
              <a:gd name="connsiteY0" fmla="*/ 2401979 h 2421029"/>
              <a:gd name="connsiteX1" fmla="*/ 0 w 863885"/>
              <a:gd name="connsiteY1" fmla="*/ 0 h 2421029"/>
              <a:gd name="connsiteX2" fmla="*/ 766427 w 863885"/>
              <a:gd name="connsiteY2" fmla="*/ 0 h 2421029"/>
              <a:gd name="connsiteX3" fmla="*/ 863885 w 863885"/>
              <a:gd name="connsiteY3" fmla="*/ 2421029 h 2421029"/>
              <a:gd name="connsiteX4" fmla="*/ 207342 w 863885"/>
              <a:gd name="connsiteY4" fmla="*/ 2401979 h 242102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99443"/>
              <a:gd name="connsiteY0" fmla="*/ 2401979 h 2421029"/>
              <a:gd name="connsiteX1" fmla="*/ 135558 w 999443"/>
              <a:gd name="connsiteY1" fmla="*/ 0 h 2421029"/>
              <a:gd name="connsiteX2" fmla="*/ 901985 w 999443"/>
              <a:gd name="connsiteY2" fmla="*/ 0 h 2421029"/>
              <a:gd name="connsiteX3" fmla="*/ 999443 w 999443"/>
              <a:gd name="connsiteY3" fmla="*/ 2421029 h 2421029"/>
              <a:gd name="connsiteX4" fmla="*/ 0 w 999443"/>
              <a:gd name="connsiteY4" fmla="*/ 2401979 h 2421029"/>
              <a:gd name="connsiteX0" fmla="*/ 0 w 980393"/>
              <a:gd name="connsiteY0" fmla="*/ 2421029 h 2421029"/>
              <a:gd name="connsiteX1" fmla="*/ 116508 w 980393"/>
              <a:gd name="connsiteY1" fmla="*/ 0 h 2421029"/>
              <a:gd name="connsiteX2" fmla="*/ 882935 w 980393"/>
              <a:gd name="connsiteY2" fmla="*/ 0 h 2421029"/>
              <a:gd name="connsiteX3" fmla="*/ 980393 w 980393"/>
              <a:gd name="connsiteY3" fmla="*/ 2421029 h 2421029"/>
              <a:gd name="connsiteX4" fmla="*/ 0 w 980393"/>
              <a:gd name="connsiteY4" fmla="*/ 2421029 h 242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393" h="2421029">
                <a:moveTo>
                  <a:pt x="0" y="2421029"/>
                </a:moveTo>
                <a:lnTo>
                  <a:pt x="116508" y="0"/>
                </a:lnTo>
                <a:lnTo>
                  <a:pt x="882935" y="0"/>
                </a:lnTo>
                <a:lnTo>
                  <a:pt x="980393" y="2421029"/>
                </a:lnTo>
                <a:lnTo>
                  <a:pt x="0" y="2421029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144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Трапеция 8">
            <a:extLst>
              <a:ext uri="{FF2B5EF4-FFF2-40B4-BE49-F238E27FC236}">
                <a16:creationId xmlns:a16="http://schemas.microsoft.com/office/drawing/2014/main" id="{48261510-78B4-CC42-8A49-80A9BFAC359D}"/>
              </a:ext>
            </a:extLst>
          </p:cNvPr>
          <p:cNvSpPr/>
          <p:nvPr userDrawn="1"/>
        </p:nvSpPr>
        <p:spPr bwMode="ltGray">
          <a:xfrm rot="16200000">
            <a:off x="5539285" y="2050380"/>
            <a:ext cx="4032000" cy="2798710"/>
          </a:xfrm>
          <a:custGeom>
            <a:avLst/>
            <a:gdLst>
              <a:gd name="connsiteX0" fmla="*/ 0 w 1456643"/>
              <a:gd name="connsiteY0" fmla="*/ 2421026 h 2421026"/>
              <a:gd name="connsiteX1" fmla="*/ 345108 w 1456643"/>
              <a:gd name="connsiteY1" fmla="*/ 0 h 2421026"/>
              <a:gd name="connsiteX2" fmla="*/ 1111535 w 1456643"/>
              <a:gd name="connsiteY2" fmla="*/ 0 h 2421026"/>
              <a:gd name="connsiteX3" fmla="*/ 1456643 w 1456643"/>
              <a:gd name="connsiteY3" fmla="*/ 2421026 h 2421026"/>
              <a:gd name="connsiteX4" fmla="*/ 0 w 1456643"/>
              <a:gd name="connsiteY4" fmla="*/ 2421026 h 2421026"/>
              <a:gd name="connsiteX0" fmla="*/ 0 w 1111535"/>
              <a:gd name="connsiteY0" fmla="*/ 2421026 h 2421029"/>
              <a:gd name="connsiteX1" fmla="*/ 345108 w 1111535"/>
              <a:gd name="connsiteY1" fmla="*/ 0 h 2421029"/>
              <a:gd name="connsiteX2" fmla="*/ 1111535 w 1111535"/>
              <a:gd name="connsiteY2" fmla="*/ 0 h 2421029"/>
              <a:gd name="connsiteX3" fmla="*/ 961343 w 1111535"/>
              <a:gd name="connsiteY3" fmla="*/ 2421029 h 2421029"/>
              <a:gd name="connsiteX4" fmla="*/ 0 w 1111535"/>
              <a:gd name="connsiteY4" fmla="*/ 2421026 h 2421029"/>
              <a:gd name="connsiteX0" fmla="*/ 0 w 1208993"/>
              <a:gd name="connsiteY0" fmla="*/ 2421026 h 2421029"/>
              <a:gd name="connsiteX1" fmla="*/ 345108 w 1208993"/>
              <a:gd name="connsiteY1" fmla="*/ 0 h 2421029"/>
              <a:gd name="connsiteX2" fmla="*/ 1111535 w 1208993"/>
              <a:gd name="connsiteY2" fmla="*/ 0 h 2421029"/>
              <a:gd name="connsiteX3" fmla="*/ 1208993 w 1208993"/>
              <a:gd name="connsiteY3" fmla="*/ 2421029 h 2421029"/>
              <a:gd name="connsiteX4" fmla="*/ 0 w 1208993"/>
              <a:gd name="connsiteY4" fmla="*/ 2421026 h 2421029"/>
              <a:gd name="connsiteX0" fmla="*/ 0 w 904193"/>
              <a:gd name="connsiteY0" fmla="*/ 2440076 h 2440076"/>
              <a:gd name="connsiteX1" fmla="*/ 40308 w 904193"/>
              <a:gd name="connsiteY1" fmla="*/ 0 h 2440076"/>
              <a:gd name="connsiteX2" fmla="*/ 806735 w 904193"/>
              <a:gd name="connsiteY2" fmla="*/ 0 h 2440076"/>
              <a:gd name="connsiteX3" fmla="*/ 904193 w 904193"/>
              <a:gd name="connsiteY3" fmla="*/ 2421029 h 2440076"/>
              <a:gd name="connsiteX4" fmla="*/ 0 w 904193"/>
              <a:gd name="connsiteY4" fmla="*/ 2440076 h 2440076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207342 w 863885"/>
              <a:gd name="connsiteY0" fmla="*/ 2401979 h 2421029"/>
              <a:gd name="connsiteX1" fmla="*/ 0 w 863885"/>
              <a:gd name="connsiteY1" fmla="*/ 0 h 2421029"/>
              <a:gd name="connsiteX2" fmla="*/ 766427 w 863885"/>
              <a:gd name="connsiteY2" fmla="*/ 0 h 2421029"/>
              <a:gd name="connsiteX3" fmla="*/ 863885 w 863885"/>
              <a:gd name="connsiteY3" fmla="*/ 2421029 h 2421029"/>
              <a:gd name="connsiteX4" fmla="*/ 207342 w 863885"/>
              <a:gd name="connsiteY4" fmla="*/ 2401979 h 242102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99443"/>
              <a:gd name="connsiteY0" fmla="*/ 2401979 h 2421029"/>
              <a:gd name="connsiteX1" fmla="*/ 135558 w 999443"/>
              <a:gd name="connsiteY1" fmla="*/ 0 h 2421029"/>
              <a:gd name="connsiteX2" fmla="*/ 901985 w 999443"/>
              <a:gd name="connsiteY2" fmla="*/ 0 h 2421029"/>
              <a:gd name="connsiteX3" fmla="*/ 999443 w 999443"/>
              <a:gd name="connsiteY3" fmla="*/ 2421029 h 2421029"/>
              <a:gd name="connsiteX4" fmla="*/ 0 w 999443"/>
              <a:gd name="connsiteY4" fmla="*/ 2401979 h 2421029"/>
              <a:gd name="connsiteX0" fmla="*/ 0 w 980393"/>
              <a:gd name="connsiteY0" fmla="*/ 2421029 h 2421029"/>
              <a:gd name="connsiteX1" fmla="*/ 116508 w 980393"/>
              <a:gd name="connsiteY1" fmla="*/ 0 h 2421029"/>
              <a:gd name="connsiteX2" fmla="*/ 882935 w 980393"/>
              <a:gd name="connsiteY2" fmla="*/ 0 h 2421029"/>
              <a:gd name="connsiteX3" fmla="*/ 980393 w 980393"/>
              <a:gd name="connsiteY3" fmla="*/ 2421029 h 2421029"/>
              <a:gd name="connsiteX4" fmla="*/ 0 w 980393"/>
              <a:gd name="connsiteY4" fmla="*/ 2421029 h 242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393" h="2421029">
                <a:moveTo>
                  <a:pt x="0" y="2421029"/>
                </a:moveTo>
                <a:lnTo>
                  <a:pt x="116508" y="0"/>
                </a:lnTo>
                <a:lnTo>
                  <a:pt x="882935" y="0"/>
                </a:lnTo>
                <a:lnTo>
                  <a:pt x="980393" y="2421029"/>
                </a:lnTo>
                <a:lnTo>
                  <a:pt x="0" y="2421029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144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Трапеция 8">
            <a:extLst>
              <a:ext uri="{FF2B5EF4-FFF2-40B4-BE49-F238E27FC236}">
                <a16:creationId xmlns:a16="http://schemas.microsoft.com/office/drawing/2014/main" id="{9D4852AC-2165-6145-92BB-7C0369502091}"/>
              </a:ext>
            </a:extLst>
          </p:cNvPr>
          <p:cNvSpPr/>
          <p:nvPr userDrawn="1"/>
        </p:nvSpPr>
        <p:spPr bwMode="ltGray">
          <a:xfrm rot="16200000">
            <a:off x="8441337" y="2050380"/>
            <a:ext cx="4032000" cy="2798710"/>
          </a:xfrm>
          <a:custGeom>
            <a:avLst/>
            <a:gdLst>
              <a:gd name="connsiteX0" fmla="*/ 0 w 1456643"/>
              <a:gd name="connsiteY0" fmla="*/ 2421026 h 2421026"/>
              <a:gd name="connsiteX1" fmla="*/ 345108 w 1456643"/>
              <a:gd name="connsiteY1" fmla="*/ 0 h 2421026"/>
              <a:gd name="connsiteX2" fmla="*/ 1111535 w 1456643"/>
              <a:gd name="connsiteY2" fmla="*/ 0 h 2421026"/>
              <a:gd name="connsiteX3" fmla="*/ 1456643 w 1456643"/>
              <a:gd name="connsiteY3" fmla="*/ 2421026 h 2421026"/>
              <a:gd name="connsiteX4" fmla="*/ 0 w 1456643"/>
              <a:gd name="connsiteY4" fmla="*/ 2421026 h 2421026"/>
              <a:gd name="connsiteX0" fmla="*/ 0 w 1111535"/>
              <a:gd name="connsiteY0" fmla="*/ 2421026 h 2421029"/>
              <a:gd name="connsiteX1" fmla="*/ 345108 w 1111535"/>
              <a:gd name="connsiteY1" fmla="*/ 0 h 2421029"/>
              <a:gd name="connsiteX2" fmla="*/ 1111535 w 1111535"/>
              <a:gd name="connsiteY2" fmla="*/ 0 h 2421029"/>
              <a:gd name="connsiteX3" fmla="*/ 961343 w 1111535"/>
              <a:gd name="connsiteY3" fmla="*/ 2421029 h 2421029"/>
              <a:gd name="connsiteX4" fmla="*/ 0 w 1111535"/>
              <a:gd name="connsiteY4" fmla="*/ 2421026 h 2421029"/>
              <a:gd name="connsiteX0" fmla="*/ 0 w 1208993"/>
              <a:gd name="connsiteY0" fmla="*/ 2421026 h 2421029"/>
              <a:gd name="connsiteX1" fmla="*/ 345108 w 1208993"/>
              <a:gd name="connsiteY1" fmla="*/ 0 h 2421029"/>
              <a:gd name="connsiteX2" fmla="*/ 1111535 w 1208993"/>
              <a:gd name="connsiteY2" fmla="*/ 0 h 2421029"/>
              <a:gd name="connsiteX3" fmla="*/ 1208993 w 1208993"/>
              <a:gd name="connsiteY3" fmla="*/ 2421029 h 2421029"/>
              <a:gd name="connsiteX4" fmla="*/ 0 w 1208993"/>
              <a:gd name="connsiteY4" fmla="*/ 2421026 h 2421029"/>
              <a:gd name="connsiteX0" fmla="*/ 0 w 904193"/>
              <a:gd name="connsiteY0" fmla="*/ 2440076 h 2440076"/>
              <a:gd name="connsiteX1" fmla="*/ 40308 w 904193"/>
              <a:gd name="connsiteY1" fmla="*/ 0 h 2440076"/>
              <a:gd name="connsiteX2" fmla="*/ 806735 w 904193"/>
              <a:gd name="connsiteY2" fmla="*/ 0 h 2440076"/>
              <a:gd name="connsiteX3" fmla="*/ 904193 w 904193"/>
              <a:gd name="connsiteY3" fmla="*/ 2421029 h 2440076"/>
              <a:gd name="connsiteX4" fmla="*/ 0 w 904193"/>
              <a:gd name="connsiteY4" fmla="*/ 2440076 h 2440076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207342 w 863885"/>
              <a:gd name="connsiteY0" fmla="*/ 2401979 h 2421029"/>
              <a:gd name="connsiteX1" fmla="*/ 0 w 863885"/>
              <a:gd name="connsiteY1" fmla="*/ 0 h 2421029"/>
              <a:gd name="connsiteX2" fmla="*/ 766427 w 863885"/>
              <a:gd name="connsiteY2" fmla="*/ 0 h 2421029"/>
              <a:gd name="connsiteX3" fmla="*/ 863885 w 863885"/>
              <a:gd name="connsiteY3" fmla="*/ 2421029 h 2421029"/>
              <a:gd name="connsiteX4" fmla="*/ 207342 w 863885"/>
              <a:gd name="connsiteY4" fmla="*/ 2401979 h 242102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99443"/>
              <a:gd name="connsiteY0" fmla="*/ 2401979 h 2421029"/>
              <a:gd name="connsiteX1" fmla="*/ 135558 w 999443"/>
              <a:gd name="connsiteY1" fmla="*/ 0 h 2421029"/>
              <a:gd name="connsiteX2" fmla="*/ 901985 w 999443"/>
              <a:gd name="connsiteY2" fmla="*/ 0 h 2421029"/>
              <a:gd name="connsiteX3" fmla="*/ 999443 w 999443"/>
              <a:gd name="connsiteY3" fmla="*/ 2421029 h 2421029"/>
              <a:gd name="connsiteX4" fmla="*/ 0 w 999443"/>
              <a:gd name="connsiteY4" fmla="*/ 2401979 h 2421029"/>
              <a:gd name="connsiteX0" fmla="*/ 0 w 980393"/>
              <a:gd name="connsiteY0" fmla="*/ 2421029 h 2421029"/>
              <a:gd name="connsiteX1" fmla="*/ 116508 w 980393"/>
              <a:gd name="connsiteY1" fmla="*/ 0 h 2421029"/>
              <a:gd name="connsiteX2" fmla="*/ 882935 w 980393"/>
              <a:gd name="connsiteY2" fmla="*/ 0 h 2421029"/>
              <a:gd name="connsiteX3" fmla="*/ 980393 w 980393"/>
              <a:gd name="connsiteY3" fmla="*/ 2421029 h 2421029"/>
              <a:gd name="connsiteX4" fmla="*/ 0 w 980393"/>
              <a:gd name="connsiteY4" fmla="*/ 2421029 h 242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393" h="2421029">
                <a:moveTo>
                  <a:pt x="0" y="2421029"/>
                </a:moveTo>
                <a:lnTo>
                  <a:pt x="116508" y="0"/>
                </a:lnTo>
                <a:lnTo>
                  <a:pt x="882935" y="0"/>
                </a:lnTo>
                <a:lnTo>
                  <a:pt x="980393" y="2421029"/>
                </a:lnTo>
                <a:lnTo>
                  <a:pt x="0" y="2421029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0" tIns="144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Объект 17">
            <a:extLst>
              <a:ext uri="{FF2B5EF4-FFF2-40B4-BE49-F238E27FC236}">
                <a16:creationId xmlns:a16="http://schemas.microsoft.com/office/drawing/2014/main" id="{787DA514-9AEC-C841-B9B3-D9186C8ED53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28016" y="2456622"/>
            <a:ext cx="2435087" cy="2494721"/>
          </a:xfrm>
          <a:prstGeom prst="rect">
            <a:avLst/>
          </a:prstGeom>
        </p:spPr>
        <p:txBody>
          <a:bodyPr lIns="0" rIns="0"/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  <a:defRPr lang="ru-RU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96975" indent="-180975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2pPr>
            <a:lvl3pPr marL="612000" indent="-180975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Объект 17">
            <a:extLst>
              <a:ext uri="{FF2B5EF4-FFF2-40B4-BE49-F238E27FC236}">
                <a16:creationId xmlns:a16="http://schemas.microsoft.com/office/drawing/2014/main" id="{ED0F868D-F0E0-2240-9E50-0E2C14DF663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424493" y="2444321"/>
            <a:ext cx="2435087" cy="2494721"/>
          </a:xfrm>
          <a:prstGeom prst="rect">
            <a:avLst/>
          </a:prstGeom>
        </p:spPr>
        <p:txBody>
          <a:bodyPr lIns="0" rIns="0"/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96975" indent="-180975">
              <a:buFontTx/>
              <a:buBlip>
                <a:blip r:embed="rId3"/>
              </a:buBlip>
              <a:defRPr sz="1400"/>
            </a:lvl2pPr>
            <a:lvl3pPr marL="612000" indent="-180975">
              <a:buFontTx/>
              <a:buBlip>
                <a:blip r:embed="rId3"/>
              </a:buBlip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Объект 17">
            <a:extLst>
              <a:ext uri="{FF2B5EF4-FFF2-40B4-BE49-F238E27FC236}">
                <a16:creationId xmlns:a16="http://schemas.microsoft.com/office/drawing/2014/main" id="{69FAA74B-5411-B547-A406-ED905FE8309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30495" y="2444321"/>
            <a:ext cx="2435087" cy="2494721"/>
          </a:xfrm>
          <a:prstGeom prst="rect">
            <a:avLst/>
          </a:prstGeom>
        </p:spPr>
        <p:txBody>
          <a:bodyPr lIns="0" rIns="0"/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  <a:defRPr lang="ru-RU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96975" indent="-180975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2pPr>
            <a:lvl3pPr marL="612000" indent="-180975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2" name="Объект 17">
            <a:extLst>
              <a:ext uri="{FF2B5EF4-FFF2-40B4-BE49-F238E27FC236}">
                <a16:creationId xmlns:a16="http://schemas.microsoft.com/office/drawing/2014/main" id="{8C154993-AEA1-0644-AB45-9317857A5D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246022" y="2456621"/>
            <a:ext cx="2435087" cy="2494721"/>
          </a:xfrm>
          <a:prstGeom prst="rect">
            <a:avLst/>
          </a:prstGeom>
        </p:spPr>
        <p:txBody>
          <a:bodyPr lIns="0" rIns="0"/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  <a:defRPr lang="ru-RU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96975" indent="-180975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2pPr>
            <a:lvl3pPr marL="612000" indent="-180975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Объект 17">
            <a:extLst>
              <a:ext uri="{FF2B5EF4-FFF2-40B4-BE49-F238E27FC236}">
                <a16:creationId xmlns:a16="http://schemas.microsoft.com/office/drawing/2014/main" id="{67E52B34-1B0F-A24E-B077-D87E0C654AC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28016" y="1942228"/>
            <a:ext cx="2433600" cy="398979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4" name="Объект 17">
            <a:extLst>
              <a:ext uri="{FF2B5EF4-FFF2-40B4-BE49-F238E27FC236}">
                <a16:creationId xmlns:a16="http://schemas.microsoft.com/office/drawing/2014/main" id="{DD7A2C59-AAAE-6746-BDA5-D3247CABB7D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246022" y="1950575"/>
            <a:ext cx="2433600" cy="398979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5" name="Объект 17">
            <a:extLst>
              <a:ext uri="{FF2B5EF4-FFF2-40B4-BE49-F238E27FC236}">
                <a16:creationId xmlns:a16="http://schemas.microsoft.com/office/drawing/2014/main" id="{1F439654-13EE-294D-A76F-7E951B3605E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30495" y="1931058"/>
            <a:ext cx="2433600" cy="398979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6" name="Объект 17">
            <a:extLst>
              <a:ext uri="{FF2B5EF4-FFF2-40B4-BE49-F238E27FC236}">
                <a16:creationId xmlns:a16="http://schemas.microsoft.com/office/drawing/2014/main" id="{EB9C0499-E96E-8E48-8395-50AE9232771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424493" y="1931058"/>
            <a:ext cx="2433600" cy="398979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32346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восемь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араллелограмм 9">
            <a:extLst>
              <a:ext uri="{FF2B5EF4-FFF2-40B4-BE49-F238E27FC236}">
                <a16:creationId xmlns:a16="http://schemas.microsoft.com/office/drawing/2014/main" id="{11BF75EA-3EED-F74D-9B05-4E8B28D3C295}"/>
              </a:ext>
            </a:extLst>
          </p:cNvPr>
          <p:cNvSpPr/>
          <p:nvPr userDrawn="1"/>
        </p:nvSpPr>
        <p:spPr bwMode="ltGray">
          <a:xfrm rot="5400000" flipH="1">
            <a:off x="92548" y="2648173"/>
            <a:ext cx="3110400" cy="2613600"/>
          </a:xfrm>
          <a:custGeom>
            <a:avLst/>
            <a:gdLst>
              <a:gd name="connsiteX0" fmla="*/ 0 w 3009074"/>
              <a:gd name="connsiteY0" fmla="*/ 2462736 h 2462736"/>
              <a:gd name="connsiteX1" fmla="*/ 615684 w 3009074"/>
              <a:gd name="connsiteY1" fmla="*/ 0 h 2462736"/>
              <a:gd name="connsiteX2" fmla="*/ 3009074 w 3009074"/>
              <a:gd name="connsiteY2" fmla="*/ 0 h 2462736"/>
              <a:gd name="connsiteX3" fmla="*/ 2393390 w 3009074"/>
              <a:gd name="connsiteY3" fmla="*/ 2462736 h 2462736"/>
              <a:gd name="connsiteX4" fmla="*/ 0 w 3009074"/>
              <a:gd name="connsiteY4" fmla="*/ 2462736 h 2462736"/>
              <a:gd name="connsiteX0" fmla="*/ 0 w 3107069"/>
              <a:gd name="connsiteY0" fmla="*/ 2462736 h 2462736"/>
              <a:gd name="connsiteX1" fmla="*/ 615684 w 3107069"/>
              <a:gd name="connsiteY1" fmla="*/ 0 h 2462736"/>
              <a:gd name="connsiteX2" fmla="*/ 3009074 w 3107069"/>
              <a:gd name="connsiteY2" fmla="*/ 0 h 2462736"/>
              <a:gd name="connsiteX3" fmla="*/ 3107069 w 3107069"/>
              <a:gd name="connsiteY3" fmla="*/ 2395829 h 2462736"/>
              <a:gd name="connsiteX4" fmla="*/ 0 w 3107069"/>
              <a:gd name="connsiteY4" fmla="*/ 2462736 h 2462736"/>
              <a:gd name="connsiteX0" fmla="*/ 0 w 3151674"/>
              <a:gd name="connsiteY0" fmla="*/ 2462736 h 2462736"/>
              <a:gd name="connsiteX1" fmla="*/ 615684 w 3151674"/>
              <a:gd name="connsiteY1" fmla="*/ 0 h 2462736"/>
              <a:gd name="connsiteX2" fmla="*/ 3009074 w 3151674"/>
              <a:gd name="connsiteY2" fmla="*/ 0 h 2462736"/>
              <a:gd name="connsiteX3" fmla="*/ 3151674 w 3151674"/>
              <a:gd name="connsiteY3" fmla="*/ 2462735 h 2462736"/>
              <a:gd name="connsiteX4" fmla="*/ 0 w 3151674"/>
              <a:gd name="connsiteY4" fmla="*/ 2462736 h 2462736"/>
              <a:gd name="connsiteX0" fmla="*/ 0 w 3151674"/>
              <a:gd name="connsiteY0" fmla="*/ 2485038 h 2485038"/>
              <a:gd name="connsiteX1" fmla="*/ 258845 w 3151674"/>
              <a:gd name="connsiteY1" fmla="*/ 0 h 2485038"/>
              <a:gd name="connsiteX2" fmla="*/ 3009074 w 3151674"/>
              <a:gd name="connsiteY2" fmla="*/ 22302 h 2485038"/>
              <a:gd name="connsiteX3" fmla="*/ 3151674 w 3151674"/>
              <a:gd name="connsiteY3" fmla="*/ 2485037 h 2485038"/>
              <a:gd name="connsiteX4" fmla="*/ 0 w 3151674"/>
              <a:gd name="connsiteY4" fmla="*/ 2485038 h 2485038"/>
              <a:gd name="connsiteX0" fmla="*/ 142599 w 3294273"/>
              <a:gd name="connsiteY0" fmla="*/ 2462736 h 2462736"/>
              <a:gd name="connsiteX1" fmla="*/ 0 w 3294273"/>
              <a:gd name="connsiteY1" fmla="*/ 22303 h 2462736"/>
              <a:gd name="connsiteX2" fmla="*/ 3151673 w 3294273"/>
              <a:gd name="connsiteY2" fmla="*/ 0 h 2462736"/>
              <a:gd name="connsiteX3" fmla="*/ 3294273 w 3294273"/>
              <a:gd name="connsiteY3" fmla="*/ 2462735 h 2462736"/>
              <a:gd name="connsiteX4" fmla="*/ 142599 w 3294273"/>
              <a:gd name="connsiteY4" fmla="*/ 2462736 h 246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4273" h="2462736">
                <a:moveTo>
                  <a:pt x="142599" y="2462736"/>
                </a:moveTo>
                <a:lnTo>
                  <a:pt x="0" y="22303"/>
                </a:lnTo>
                <a:lnTo>
                  <a:pt x="3151673" y="0"/>
                </a:lnTo>
                <a:lnTo>
                  <a:pt x="3294273" y="2462735"/>
                </a:lnTo>
                <a:lnTo>
                  <a:pt x="142599" y="2462736"/>
                </a:lnTo>
                <a:close/>
              </a:path>
            </a:pathLst>
          </a:custGeom>
          <a:solidFill>
            <a:schemeClr val="accent3">
              <a:alpha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Трапеция 8">
            <a:extLst>
              <a:ext uri="{FF2B5EF4-FFF2-40B4-BE49-F238E27FC236}">
                <a16:creationId xmlns:a16="http://schemas.microsoft.com/office/drawing/2014/main" id="{101EB2C0-E9BB-0146-AE3E-F0AB8807744D}"/>
              </a:ext>
            </a:extLst>
          </p:cNvPr>
          <p:cNvSpPr/>
          <p:nvPr userDrawn="1"/>
        </p:nvSpPr>
        <p:spPr bwMode="ltGray">
          <a:xfrm rot="16200000">
            <a:off x="1184224" y="571383"/>
            <a:ext cx="925436" cy="2611986"/>
          </a:xfrm>
          <a:custGeom>
            <a:avLst/>
            <a:gdLst>
              <a:gd name="connsiteX0" fmla="*/ 0 w 1456643"/>
              <a:gd name="connsiteY0" fmla="*/ 2421026 h 2421026"/>
              <a:gd name="connsiteX1" fmla="*/ 345108 w 1456643"/>
              <a:gd name="connsiteY1" fmla="*/ 0 h 2421026"/>
              <a:gd name="connsiteX2" fmla="*/ 1111535 w 1456643"/>
              <a:gd name="connsiteY2" fmla="*/ 0 h 2421026"/>
              <a:gd name="connsiteX3" fmla="*/ 1456643 w 1456643"/>
              <a:gd name="connsiteY3" fmla="*/ 2421026 h 2421026"/>
              <a:gd name="connsiteX4" fmla="*/ 0 w 1456643"/>
              <a:gd name="connsiteY4" fmla="*/ 2421026 h 2421026"/>
              <a:gd name="connsiteX0" fmla="*/ 0 w 1111535"/>
              <a:gd name="connsiteY0" fmla="*/ 2421026 h 2421029"/>
              <a:gd name="connsiteX1" fmla="*/ 345108 w 1111535"/>
              <a:gd name="connsiteY1" fmla="*/ 0 h 2421029"/>
              <a:gd name="connsiteX2" fmla="*/ 1111535 w 1111535"/>
              <a:gd name="connsiteY2" fmla="*/ 0 h 2421029"/>
              <a:gd name="connsiteX3" fmla="*/ 961343 w 1111535"/>
              <a:gd name="connsiteY3" fmla="*/ 2421029 h 2421029"/>
              <a:gd name="connsiteX4" fmla="*/ 0 w 1111535"/>
              <a:gd name="connsiteY4" fmla="*/ 2421026 h 2421029"/>
              <a:gd name="connsiteX0" fmla="*/ 0 w 1208993"/>
              <a:gd name="connsiteY0" fmla="*/ 2421026 h 2421029"/>
              <a:gd name="connsiteX1" fmla="*/ 345108 w 1208993"/>
              <a:gd name="connsiteY1" fmla="*/ 0 h 2421029"/>
              <a:gd name="connsiteX2" fmla="*/ 1111535 w 1208993"/>
              <a:gd name="connsiteY2" fmla="*/ 0 h 2421029"/>
              <a:gd name="connsiteX3" fmla="*/ 1208993 w 1208993"/>
              <a:gd name="connsiteY3" fmla="*/ 2421029 h 2421029"/>
              <a:gd name="connsiteX4" fmla="*/ 0 w 1208993"/>
              <a:gd name="connsiteY4" fmla="*/ 2421026 h 2421029"/>
              <a:gd name="connsiteX0" fmla="*/ 0 w 904193"/>
              <a:gd name="connsiteY0" fmla="*/ 2440076 h 2440076"/>
              <a:gd name="connsiteX1" fmla="*/ 40308 w 904193"/>
              <a:gd name="connsiteY1" fmla="*/ 0 h 2440076"/>
              <a:gd name="connsiteX2" fmla="*/ 806735 w 904193"/>
              <a:gd name="connsiteY2" fmla="*/ 0 h 2440076"/>
              <a:gd name="connsiteX3" fmla="*/ 904193 w 904193"/>
              <a:gd name="connsiteY3" fmla="*/ 2421029 h 2440076"/>
              <a:gd name="connsiteX4" fmla="*/ 0 w 904193"/>
              <a:gd name="connsiteY4" fmla="*/ 2440076 h 2440076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207342 w 863885"/>
              <a:gd name="connsiteY0" fmla="*/ 2401979 h 2421029"/>
              <a:gd name="connsiteX1" fmla="*/ 0 w 863885"/>
              <a:gd name="connsiteY1" fmla="*/ 0 h 2421029"/>
              <a:gd name="connsiteX2" fmla="*/ 766427 w 863885"/>
              <a:gd name="connsiteY2" fmla="*/ 0 h 2421029"/>
              <a:gd name="connsiteX3" fmla="*/ 863885 w 863885"/>
              <a:gd name="connsiteY3" fmla="*/ 2421029 h 2421029"/>
              <a:gd name="connsiteX4" fmla="*/ 207342 w 863885"/>
              <a:gd name="connsiteY4" fmla="*/ 2401979 h 242102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99443"/>
              <a:gd name="connsiteY0" fmla="*/ 2401979 h 2421029"/>
              <a:gd name="connsiteX1" fmla="*/ 135558 w 999443"/>
              <a:gd name="connsiteY1" fmla="*/ 0 h 2421029"/>
              <a:gd name="connsiteX2" fmla="*/ 901985 w 999443"/>
              <a:gd name="connsiteY2" fmla="*/ 0 h 2421029"/>
              <a:gd name="connsiteX3" fmla="*/ 999443 w 999443"/>
              <a:gd name="connsiteY3" fmla="*/ 2421029 h 2421029"/>
              <a:gd name="connsiteX4" fmla="*/ 0 w 999443"/>
              <a:gd name="connsiteY4" fmla="*/ 2401979 h 2421029"/>
              <a:gd name="connsiteX0" fmla="*/ 0 w 980393"/>
              <a:gd name="connsiteY0" fmla="*/ 2421029 h 2421029"/>
              <a:gd name="connsiteX1" fmla="*/ 116508 w 980393"/>
              <a:gd name="connsiteY1" fmla="*/ 0 h 2421029"/>
              <a:gd name="connsiteX2" fmla="*/ 882935 w 980393"/>
              <a:gd name="connsiteY2" fmla="*/ 0 h 2421029"/>
              <a:gd name="connsiteX3" fmla="*/ 980393 w 980393"/>
              <a:gd name="connsiteY3" fmla="*/ 2421029 h 2421029"/>
              <a:gd name="connsiteX4" fmla="*/ 0 w 980393"/>
              <a:gd name="connsiteY4" fmla="*/ 2421029 h 242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393" h="2421029">
                <a:moveTo>
                  <a:pt x="0" y="2421029"/>
                </a:moveTo>
                <a:lnTo>
                  <a:pt x="116508" y="0"/>
                </a:lnTo>
                <a:lnTo>
                  <a:pt x="882935" y="0"/>
                </a:lnTo>
                <a:lnTo>
                  <a:pt x="980393" y="2421029"/>
                </a:lnTo>
                <a:lnTo>
                  <a:pt x="0" y="2421029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Объект 17">
            <a:extLst>
              <a:ext uri="{FF2B5EF4-FFF2-40B4-BE49-F238E27FC236}">
                <a16:creationId xmlns:a16="http://schemas.microsoft.com/office/drawing/2014/main" id="{787DA514-9AEC-C841-B9B3-D9186C8ED53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3525" y="2588205"/>
            <a:ext cx="2383167" cy="2741240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8" name="Объект 17">
            <a:extLst>
              <a:ext uri="{FF2B5EF4-FFF2-40B4-BE49-F238E27FC236}">
                <a16:creationId xmlns:a16="http://schemas.microsoft.com/office/drawing/2014/main" id="{1A8AF5F3-E515-8748-AA4F-0128F466606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3525" y="1601541"/>
            <a:ext cx="2383167" cy="55167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9" name="Параллелограмм 9">
            <a:extLst>
              <a:ext uri="{FF2B5EF4-FFF2-40B4-BE49-F238E27FC236}">
                <a16:creationId xmlns:a16="http://schemas.microsoft.com/office/drawing/2014/main" id="{53D42E52-4E77-B84F-A6D6-BDF04C323737}"/>
              </a:ext>
            </a:extLst>
          </p:cNvPr>
          <p:cNvSpPr/>
          <p:nvPr userDrawn="1"/>
        </p:nvSpPr>
        <p:spPr bwMode="ltGray">
          <a:xfrm rot="5400000" flipH="1">
            <a:off x="9011682" y="2648173"/>
            <a:ext cx="3110400" cy="2613600"/>
          </a:xfrm>
          <a:custGeom>
            <a:avLst/>
            <a:gdLst>
              <a:gd name="connsiteX0" fmla="*/ 0 w 3009074"/>
              <a:gd name="connsiteY0" fmla="*/ 2462736 h 2462736"/>
              <a:gd name="connsiteX1" fmla="*/ 615684 w 3009074"/>
              <a:gd name="connsiteY1" fmla="*/ 0 h 2462736"/>
              <a:gd name="connsiteX2" fmla="*/ 3009074 w 3009074"/>
              <a:gd name="connsiteY2" fmla="*/ 0 h 2462736"/>
              <a:gd name="connsiteX3" fmla="*/ 2393390 w 3009074"/>
              <a:gd name="connsiteY3" fmla="*/ 2462736 h 2462736"/>
              <a:gd name="connsiteX4" fmla="*/ 0 w 3009074"/>
              <a:gd name="connsiteY4" fmla="*/ 2462736 h 2462736"/>
              <a:gd name="connsiteX0" fmla="*/ 0 w 3107069"/>
              <a:gd name="connsiteY0" fmla="*/ 2462736 h 2462736"/>
              <a:gd name="connsiteX1" fmla="*/ 615684 w 3107069"/>
              <a:gd name="connsiteY1" fmla="*/ 0 h 2462736"/>
              <a:gd name="connsiteX2" fmla="*/ 3009074 w 3107069"/>
              <a:gd name="connsiteY2" fmla="*/ 0 h 2462736"/>
              <a:gd name="connsiteX3" fmla="*/ 3107069 w 3107069"/>
              <a:gd name="connsiteY3" fmla="*/ 2395829 h 2462736"/>
              <a:gd name="connsiteX4" fmla="*/ 0 w 3107069"/>
              <a:gd name="connsiteY4" fmla="*/ 2462736 h 2462736"/>
              <a:gd name="connsiteX0" fmla="*/ 0 w 3151674"/>
              <a:gd name="connsiteY0" fmla="*/ 2462736 h 2462736"/>
              <a:gd name="connsiteX1" fmla="*/ 615684 w 3151674"/>
              <a:gd name="connsiteY1" fmla="*/ 0 h 2462736"/>
              <a:gd name="connsiteX2" fmla="*/ 3009074 w 3151674"/>
              <a:gd name="connsiteY2" fmla="*/ 0 h 2462736"/>
              <a:gd name="connsiteX3" fmla="*/ 3151674 w 3151674"/>
              <a:gd name="connsiteY3" fmla="*/ 2462735 h 2462736"/>
              <a:gd name="connsiteX4" fmla="*/ 0 w 3151674"/>
              <a:gd name="connsiteY4" fmla="*/ 2462736 h 2462736"/>
              <a:gd name="connsiteX0" fmla="*/ 0 w 3151674"/>
              <a:gd name="connsiteY0" fmla="*/ 2485038 h 2485038"/>
              <a:gd name="connsiteX1" fmla="*/ 258845 w 3151674"/>
              <a:gd name="connsiteY1" fmla="*/ 0 h 2485038"/>
              <a:gd name="connsiteX2" fmla="*/ 3009074 w 3151674"/>
              <a:gd name="connsiteY2" fmla="*/ 22302 h 2485038"/>
              <a:gd name="connsiteX3" fmla="*/ 3151674 w 3151674"/>
              <a:gd name="connsiteY3" fmla="*/ 2485037 h 2485038"/>
              <a:gd name="connsiteX4" fmla="*/ 0 w 3151674"/>
              <a:gd name="connsiteY4" fmla="*/ 2485038 h 2485038"/>
              <a:gd name="connsiteX0" fmla="*/ 142599 w 3294273"/>
              <a:gd name="connsiteY0" fmla="*/ 2462736 h 2462736"/>
              <a:gd name="connsiteX1" fmla="*/ 0 w 3294273"/>
              <a:gd name="connsiteY1" fmla="*/ 22303 h 2462736"/>
              <a:gd name="connsiteX2" fmla="*/ 3151673 w 3294273"/>
              <a:gd name="connsiteY2" fmla="*/ 0 h 2462736"/>
              <a:gd name="connsiteX3" fmla="*/ 3294273 w 3294273"/>
              <a:gd name="connsiteY3" fmla="*/ 2462735 h 2462736"/>
              <a:gd name="connsiteX4" fmla="*/ 142599 w 3294273"/>
              <a:gd name="connsiteY4" fmla="*/ 2462736 h 246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4273" h="2462736">
                <a:moveTo>
                  <a:pt x="142599" y="2462736"/>
                </a:moveTo>
                <a:lnTo>
                  <a:pt x="0" y="22303"/>
                </a:lnTo>
                <a:lnTo>
                  <a:pt x="3151673" y="0"/>
                </a:lnTo>
                <a:lnTo>
                  <a:pt x="3294273" y="2462735"/>
                </a:lnTo>
                <a:lnTo>
                  <a:pt x="142599" y="2462736"/>
                </a:lnTo>
                <a:close/>
              </a:path>
            </a:pathLst>
          </a:custGeom>
          <a:solidFill>
            <a:schemeClr val="accent3">
              <a:alpha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Трапеция 8">
            <a:extLst>
              <a:ext uri="{FF2B5EF4-FFF2-40B4-BE49-F238E27FC236}">
                <a16:creationId xmlns:a16="http://schemas.microsoft.com/office/drawing/2014/main" id="{C95959CB-5514-104E-A51D-6198D695BDF4}"/>
              </a:ext>
            </a:extLst>
          </p:cNvPr>
          <p:cNvSpPr/>
          <p:nvPr userDrawn="1"/>
        </p:nvSpPr>
        <p:spPr bwMode="ltGray">
          <a:xfrm rot="16200000">
            <a:off x="10103358" y="571383"/>
            <a:ext cx="925436" cy="2611986"/>
          </a:xfrm>
          <a:custGeom>
            <a:avLst/>
            <a:gdLst>
              <a:gd name="connsiteX0" fmla="*/ 0 w 1456643"/>
              <a:gd name="connsiteY0" fmla="*/ 2421026 h 2421026"/>
              <a:gd name="connsiteX1" fmla="*/ 345108 w 1456643"/>
              <a:gd name="connsiteY1" fmla="*/ 0 h 2421026"/>
              <a:gd name="connsiteX2" fmla="*/ 1111535 w 1456643"/>
              <a:gd name="connsiteY2" fmla="*/ 0 h 2421026"/>
              <a:gd name="connsiteX3" fmla="*/ 1456643 w 1456643"/>
              <a:gd name="connsiteY3" fmla="*/ 2421026 h 2421026"/>
              <a:gd name="connsiteX4" fmla="*/ 0 w 1456643"/>
              <a:gd name="connsiteY4" fmla="*/ 2421026 h 2421026"/>
              <a:gd name="connsiteX0" fmla="*/ 0 w 1111535"/>
              <a:gd name="connsiteY0" fmla="*/ 2421026 h 2421029"/>
              <a:gd name="connsiteX1" fmla="*/ 345108 w 1111535"/>
              <a:gd name="connsiteY1" fmla="*/ 0 h 2421029"/>
              <a:gd name="connsiteX2" fmla="*/ 1111535 w 1111535"/>
              <a:gd name="connsiteY2" fmla="*/ 0 h 2421029"/>
              <a:gd name="connsiteX3" fmla="*/ 961343 w 1111535"/>
              <a:gd name="connsiteY3" fmla="*/ 2421029 h 2421029"/>
              <a:gd name="connsiteX4" fmla="*/ 0 w 1111535"/>
              <a:gd name="connsiteY4" fmla="*/ 2421026 h 2421029"/>
              <a:gd name="connsiteX0" fmla="*/ 0 w 1208993"/>
              <a:gd name="connsiteY0" fmla="*/ 2421026 h 2421029"/>
              <a:gd name="connsiteX1" fmla="*/ 345108 w 1208993"/>
              <a:gd name="connsiteY1" fmla="*/ 0 h 2421029"/>
              <a:gd name="connsiteX2" fmla="*/ 1111535 w 1208993"/>
              <a:gd name="connsiteY2" fmla="*/ 0 h 2421029"/>
              <a:gd name="connsiteX3" fmla="*/ 1208993 w 1208993"/>
              <a:gd name="connsiteY3" fmla="*/ 2421029 h 2421029"/>
              <a:gd name="connsiteX4" fmla="*/ 0 w 1208993"/>
              <a:gd name="connsiteY4" fmla="*/ 2421026 h 2421029"/>
              <a:gd name="connsiteX0" fmla="*/ 0 w 904193"/>
              <a:gd name="connsiteY0" fmla="*/ 2440076 h 2440076"/>
              <a:gd name="connsiteX1" fmla="*/ 40308 w 904193"/>
              <a:gd name="connsiteY1" fmla="*/ 0 h 2440076"/>
              <a:gd name="connsiteX2" fmla="*/ 806735 w 904193"/>
              <a:gd name="connsiteY2" fmla="*/ 0 h 2440076"/>
              <a:gd name="connsiteX3" fmla="*/ 904193 w 904193"/>
              <a:gd name="connsiteY3" fmla="*/ 2421029 h 2440076"/>
              <a:gd name="connsiteX4" fmla="*/ 0 w 904193"/>
              <a:gd name="connsiteY4" fmla="*/ 2440076 h 2440076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207342 w 863885"/>
              <a:gd name="connsiteY0" fmla="*/ 2401979 h 2421029"/>
              <a:gd name="connsiteX1" fmla="*/ 0 w 863885"/>
              <a:gd name="connsiteY1" fmla="*/ 0 h 2421029"/>
              <a:gd name="connsiteX2" fmla="*/ 766427 w 863885"/>
              <a:gd name="connsiteY2" fmla="*/ 0 h 2421029"/>
              <a:gd name="connsiteX3" fmla="*/ 863885 w 863885"/>
              <a:gd name="connsiteY3" fmla="*/ 2421029 h 2421029"/>
              <a:gd name="connsiteX4" fmla="*/ 207342 w 863885"/>
              <a:gd name="connsiteY4" fmla="*/ 2401979 h 242102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99443"/>
              <a:gd name="connsiteY0" fmla="*/ 2401979 h 2421029"/>
              <a:gd name="connsiteX1" fmla="*/ 135558 w 999443"/>
              <a:gd name="connsiteY1" fmla="*/ 0 h 2421029"/>
              <a:gd name="connsiteX2" fmla="*/ 901985 w 999443"/>
              <a:gd name="connsiteY2" fmla="*/ 0 h 2421029"/>
              <a:gd name="connsiteX3" fmla="*/ 999443 w 999443"/>
              <a:gd name="connsiteY3" fmla="*/ 2421029 h 2421029"/>
              <a:gd name="connsiteX4" fmla="*/ 0 w 999443"/>
              <a:gd name="connsiteY4" fmla="*/ 2401979 h 2421029"/>
              <a:gd name="connsiteX0" fmla="*/ 0 w 980393"/>
              <a:gd name="connsiteY0" fmla="*/ 2421029 h 2421029"/>
              <a:gd name="connsiteX1" fmla="*/ 116508 w 980393"/>
              <a:gd name="connsiteY1" fmla="*/ 0 h 2421029"/>
              <a:gd name="connsiteX2" fmla="*/ 882935 w 980393"/>
              <a:gd name="connsiteY2" fmla="*/ 0 h 2421029"/>
              <a:gd name="connsiteX3" fmla="*/ 980393 w 980393"/>
              <a:gd name="connsiteY3" fmla="*/ 2421029 h 2421029"/>
              <a:gd name="connsiteX4" fmla="*/ 0 w 980393"/>
              <a:gd name="connsiteY4" fmla="*/ 2421029 h 242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393" h="2421029">
                <a:moveTo>
                  <a:pt x="0" y="2421029"/>
                </a:moveTo>
                <a:lnTo>
                  <a:pt x="116508" y="0"/>
                </a:lnTo>
                <a:lnTo>
                  <a:pt x="882935" y="0"/>
                </a:lnTo>
                <a:lnTo>
                  <a:pt x="980393" y="2421029"/>
                </a:lnTo>
                <a:lnTo>
                  <a:pt x="0" y="2421029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Объект 17">
            <a:extLst>
              <a:ext uri="{FF2B5EF4-FFF2-40B4-BE49-F238E27FC236}">
                <a16:creationId xmlns:a16="http://schemas.microsoft.com/office/drawing/2014/main" id="{CE7191C9-2E42-4A44-8418-BA1B77DE96D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362659" y="2588205"/>
            <a:ext cx="2383167" cy="2741240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2" name="Объект 17">
            <a:extLst>
              <a:ext uri="{FF2B5EF4-FFF2-40B4-BE49-F238E27FC236}">
                <a16:creationId xmlns:a16="http://schemas.microsoft.com/office/drawing/2014/main" id="{E062324A-87F9-A34A-B041-9AF862D76027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362659" y="1601541"/>
            <a:ext cx="2383167" cy="55167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3" name="Параллелограмм 9">
            <a:extLst>
              <a:ext uri="{FF2B5EF4-FFF2-40B4-BE49-F238E27FC236}">
                <a16:creationId xmlns:a16="http://schemas.microsoft.com/office/drawing/2014/main" id="{D07CB927-E4B1-7D46-B5C2-DA3147618AB7}"/>
              </a:ext>
            </a:extLst>
          </p:cNvPr>
          <p:cNvSpPr/>
          <p:nvPr userDrawn="1"/>
        </p:nvSpPr>
        <p:spPr bwMode="ltGray">
          <a:xfrm rot="5400000" flipH="1">
            <a:off x="3071943" y="2648172"/>
            <a:ext cx="3110400" cy="2613600"/>
          </a:xfrm>
          <a:custGeom>
            <a:avLst/>
            <a:gdLst>
              <a:gd name="connsiteX0" fmla="*/ 0 w 3009074"/>
              <a:gd name="connsiteY0" fmla="*/ 2462736 h 2462736"/>
              <a:gd name="connsiteX1" fmla="*/ 615684 w 3009074"/>
              <a:gd name="connsiteY1" fmla="*/ 0 h 2462736"/>
              <a:gd name="connsiteX2" fmla="*/ 3009074 w 3009074"/>
              <a:gd name="connsiteY2" fmla="*/ 0 h 2462736"/>
              <a:gd name="connsiteX3" fmla="*/ 2393390 w 3009074"/>
              <a:gd name="connsiteY3" fmla="*/ 2462736 h 2462736"/>
              <a:gd name="connsiteX4" fmla="*/ 0 w 3009074"/>
              <a:gd name="connsiteY4" fmla="*/ 2462736 h 2462736"/>
              <a:gd name="connsiteX0" fmla="*/ 0 w 3107069"/>
              <a:gd name="connsiteY0" fmla="*/ 2462736 h 2462736"/>
              <a:gd name="connsiteX1" fmla="*/ 615684 w 3107069"/>
              <a:gd name="connsiteY1" fmla="*/ 0 h 2462736"/>
              <a:gd name="connsiteX2" fmla="*/ 3009074 w 3107069"/>
              <a:gd name="connsiteY2" fmla="*/ 0 h 2462736"/>
              <a:gd name="connsiteX3" fmla="*/ 3107069 w 3107069"/>
              <a:gd name="connsiteY3" fmla="*/ 2395829 h 2462736"/>
              <a:gd name="connsiteX4" fmla="*/ 0 w 3107069"/>
              <a:gd name="connsiteY4" fmla="*/ 2462736 h 2462736"/>
              <a:gd name="connsiteX0" fmla="*/ 0 w 3151674"/>
              <a:gd name="connsiteY0" fmla="*/ 2462736 h 2462736"/>
              <a:gd name="connsiteX1" fmla="*/ 615684 w 3151674"/>
              <a:gd name="connsiteY1" fmla="*/ 0 h 2462736"/>
              <a:gd name="connsiteX2" fmla="*/ 3009074 w 3151674"/>
              <a:gd name="connsiteY2" fmla="*/ 0 h 2462736"/>
              <a:gd name="connsiteX3" fmla="*/ 3151674 w 3151674"/>
              <a:gd name="connsiteY3" fmla="*/ 2462735 h 2462736"/>
              <a:gd name="connsiteX4" fmla="*/ 0 w 3151674"/>
              <a:gd name="connsiteY4" fmla="*/ 2462736 h 2462736"/>
              <a:gd name="connsiteX0" fmla="*/ 0 w 3151674"/>
              <a:gd name="connsiteY0" fmla="*/ 2485038 h 2485038"/>
              <a:gd name="connsiteX1" fmla="*/ 258845 w 3151674"/>
              <a:gd name="connsiteY1" fmla="*/ 0 h 2485038"/>
              <a:gd name="connsiteX2" fmla="*/ 3009074 w 3151674"/>
              <a:gd name="connsiteY2" fmla="*/ 22302 h 2485038"/>
              <a:gd name="connsiteX3" fmla="*/ 3151674 w 3151674"/>
              <a:gd name="connsiteY3" fmla="*/ 2485037 h 2485038"/>
              <a:gd name="connsiteX4" fmla="*/ 0 w 3151674"/>
              <a:gd name="connsiteY4" fmla="*/ 2485038 h 2485038"/>
              <a:gd name="connsiteX0" fmla="*/ 142599 w 3294273"/>
              <a:gd name="connsiteY0" fmla="*/ 2462736 h 2462736"/>
              <a:gd name="connsiteX1" fmla="*/ 0 w 3294273"/>
              <a:gd name="connsiteY1" fmla="*/ 22303 h 2462736"/>
              <a:gd name="connsiteX2" fmla="*/ 3151673 w 3294273"/>
              <a:gd name="connsiteY2" fmla="*/ 0 h 2462736"/>
              <a:gd name="connsiteX3" fmla="*/ 3294273 w 3294273"/>
              <a:gd name="connsiteY3" fmla="*/ 2462735 h 2462736"/>
              <a:gd name="connsiteX4" fmla="*/ 142599 w 3294273"/>
              <a:gd name="connsiteY4" fmla="*/ 2462736 h 246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4273" h="2462736">
                <a:moveTo>
                  <a:pt x="142599" y="2462736"/>
                </a:moveTo>
                <a:lnTo>
                  <a:pt x="0" y="22303"/>
                </a:lnTo>
                <a:lnTo>
                  <a:pt x="3151673" y="0"/>
                </a:lnTo>
                <a:lnTo>
                  <a:pt x="3294273" y="2462735"/>
                </a:lnTo>
                <a:lnTo>
                  <a:pt x="142599" y="2462736"/>
                </a:lnTo>
                <a:close/>
              </a:path>
            </a:pathLst>
          </a:custGeom>
          <a:solidFill>
            <a:schemeClr val="accent3">
              <a:alpha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Трапеция 8">
            <a:extLst>
              <a:ext uri="{FF2B5EF4-FFF2-40B4-BE49-F238E27FC236}">
                <a16:creationId xmlns:a16="http://schemas.microsoft.com/office/drawing/2014/main" id="{BCF40497-B02C-1D4E-B1DC-3ED1F265E72F}"/>
              </a:ext>
            </a:extLst>
          </p:cNvPr>
          <p:cNvSpPr/>
          <p:nvPr userDrawn="1"/>
        </p:nvSpPr>
        <p:spPr bwMode="ltGray">
          <a:xfrm rot="16200000">
            <a:off x="4164425" y="571384"/>
            <a:ext cx="925436" cy="2611986"/>
          </a:xfrm>
          <a:custGeom>
            <a:avLst/>
            <a:gdLst>
              <a:gd name="connsiteX0" fmla="*/ 0 w 1456643"/>
              <a:gd name="connsiteY0" fmla="*/ 2421026 h 2421026"/>
              <a:gd name="connsiteX1" fmla="*/ 345108 w 1456643"/>
              <a:gd name="connsiteY1" fmla="*/ 0 h 2421026"/>
              <a:gd name="connsiteX2" fmla="*/ 1111535 w 1456643"/>
              <a:gd name="connsiteY2" fmla="*/ 0 h 2421026"/>
              <a:gd name="connsiteX3" fmla="*/ 1456643 w 1456643"/>
              <a:gd name="connsiteY3" fmla="*/ 2421026 h 2421026"/>
              <a:gd name="connsiteX4" fmla="*/ 0 w 1456643"/>
              <a:gd name="connsiteY4" fmla="*/ 2421026 h 2421026"/>
              <a:gd name="connsiteX0" fmla="*/ 0 w 1111535"/>
              <a:gd name="connsiteY0" fmla="*/ 2421026 h 2421029"/>
              <a:gd name="connsiteX1" fmla="*/ 345108 w 1111535"/>
              <a:gd name="connsiteY1" fmla="*/ 0 h 2421029"/>
              <a:gd name="connsiteX2" fmla="*/ 1111535 w 1111535"/>
              <a:gd name="connsiteY2" fmla="*/ 0 h 2421029"/>
              <a:gd name="connsiteX3" fmla="*/ 961343 w 1111535"/>
              <a:gd name="connsiteY3" fmla="*/ 2421029 h 2421029"/>
              <a:gd name="connsiteX4" fmla="*/ 0 w 1111535"/>
              <a:gd name="connsiteY4" fmla="*/ 2421026 h 2421029"/>
              <a:gd name="connsiteX0" fmla="*/ 0 w 1208993"/>
              <a:gd name="connsiteY0" fmla="*/ 2421026 h 2421029"/>
              <a:gd name="connsiteX1" fmla="*/ 345108 w 1208993"/>
              <a:gd name="connsiteY1" fmla="*/ 0 h 2421029"/>
              <a:gd name="connsiteX2" fmla="*/ 1111535 w 1208993"/>
              <a:gd name="connsiteY2" fmla="*/ 0 h 2421029"/>
              <a:gd name="connsiteX3" fmla="*/ 1208993 w 1208993"/>
              <a:gd name="connsiteY3" fmla="*/ 2421029 h 2421029"/>
              <a:gd name="connsiteX4" fmla="*/ 0 w 1208993"/>
              <a:gd name="connsiteY4" fmla="*/ 2421026 h 2421029"/>
              <a:gd name="connsiteX0" fmla="*/ 0 w 904193"/>
              <a:gd name="connsiteY0" fmla="*/ 2440076 h 2440076"/>
              <a:gd name="connsiteX1" fmla="*/ 40308 w 904193"/>
              <a:gd name="connsiteY1" fmla="*/ 0 h 2440076"/>
              <a:gd name="connsiteX2" fmla="*/ 806735 w 904193"/>
              <a:gd name="connsiteY2" fmla="*/ 0 h 2440076"/>
              <a:gd name="connsiteX3" fmla="*/ 904193 w 904193"/>
              <a:gd name="connsiteY3" fmla="*/ 2421029 h 2440076"/>
              <a:gd name="connsiteX4" fmla="*/ 0 w 904193"/>
              <a:gd name="connsiteY4" fmla="*/ 2440076 h 2440076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207342 w 863885"/>
              <a:gd name="connsiteY0" fmla="*/ 2401979 h 2421029"/>
              <a:gd name="connsiteX1" fmla="*/ 0 w 863885"/>
              <a:gd name="connsiteY1" fmla="*/ 0 h 2421029"/>
              <a:gd name="connsiteX2" fmla="*/ 766427 w 863885"/>
              <a:gd name="connsiteY2" fmla="*/ 0 h 2421029"/>
              <a:gd name="connsiteX3" fmla="*/ 863885 w 863885"/>
              <a:gd name="connsiteY3" fmla="*/ 2421029 h 2421029"/>
              <a:gd name="connsiteX4" fmla="*/ 207342 w 863885"/>
              <a:gd name="connsiteY4" fmla="*/ 2401979 h 242102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99443"/>
              <a:gd name="connsiteY0" fmla="*/ 2401979 h 2421029"/>
              <a:gd name="connsiteX1" fmla="*/ 135558 w 999443"/>
              <a:gd name="connsiteY1" fmla="*/ 0 h 2421029"/>
              <a:gd name="connsiteX2" fmla="*/ 901985 w 999443"/>
              <a:gd name="connsiteY2" fmla="*/ 0 h 2421029"/>
              <a:gd name="connsiteX3" fmla="*/ 999443 w 999443"/>
              <a:gd name="connsiteY3" fmla="*/ 2421029 h 2421029"/>
              <a:gd name="connsiteX4" fmla="*/ 0 w 999443"/>
              <a:gd name="connsiteY4" fmla="*/ 2401979 h 2421029"/>
              <a:gd name="connsiteX0" fmla="*/ 0 w 980393"/>
              <a:gd name="connsiteY0" fmla="*/ 2421029 h 2421029"/>
              <a:gd name="connsiteX1" fmla="*/ 116508 w 980393"/>
              <a:gd name="connsiteY1" fmla="*/ 0 h 2421029"/>
              <a:gd name="connsiteX2" fmla="*/ 882935 w 980393"/>
              <a:gd name="connsiteY2" fmla="*/ 0 h 2421029"/>
              <a:gd name="connsiteX3" fmla="*/ 980393 w 980393"/>
              <a:gd name="connsiteY3" fmla="*/ 2421029 h 2421029"/>
              <a:gd name="connsiteX4" fmla="*/ 0 w 980393"/>
              <a:gd name="connsiteY4" fmla="*/ 2421029 h 242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393" h="2421029">
                <a:moveTo>
                  <a:pt x="0" y="2421029"/>
                </a:moveTo>
                <a:lnTo>
                  <a:pt x="116508" y="0"/>
                </a:lnTo>
                <a:lnTo>
                  <a:pt x="882935" y="0"/>
                </a:lnTo>
                <a:lnTo>
                  <a:pt x="980393" y="2421029"/>
                </a:lnTo>
                <a:lnTo>
                  <a:pt x="0" y="2421029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Объект 17">
            <a:extLst>
              <a:ext uri="{FF2B5EF4-FFF2-40B4-BE49-F238E27FC236}">
                <a16:creationId xmlns:a16="http://schemas.microsoft.com/office/drawing/2014/main" id="{67790987-878B-314A-BB2F-97E471B951EC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35560" y="2588204"/>
            <a:ext cx="2383167" cy="2741240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6" name="Объект 17">
            <a:extLst>
              <a:ext uri="{FF2B5EF4-FFF2-40B4-BE49-F238E27FC236}">
                <a16:creationId xmlns:a16="http://schemas.microsoft.com/office/drawing/2014/main" id="{40A44D96-BB43-CB48-AA9B-C801B2E735C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435560" y="1601541"/>
            <a:ext cx="2383167" cy="55167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17" name="Параллелограмм 9">
            <a:extLst>
              <a:ext uri="{FF2B5EF4-FFF2-40B4-BE49-F238E27FC236}">
                <a16:creationId xmlns:a16="http://schemas.microsoft.com/office/drawing/2014/main" id="{73F18CB1-B94D-8A4E-8720-7943C0FA926D}"/>
              </a:ext>
            </a:extLst>
          </p:cNvPr>
          <p:cNvSpPr/>
          <p:nvPr userDrawn="1"/>
        </p:nvSpPr>
        <p:spPr bwMode="ltGray">
          <a:xfrm rot="5400000" flipH="1">
            <a:off x="6051338" y="2661228"/>
            <a:ext cx="3110400" cy="2613600"/>
          </a:xfrm>
          <a:custGeom>
            <a:avLst/>
            <a:gdLst>
              <a:gd name="connsiteX0" fmla="*/ 0 w 3009074"/>
              <a:gd name="connsiteY0" fmla="*/ 2462736 h 2462736"/>
              <a:gd name="connsiteX1" fmla="*/ 615684 w 3009074"/>
              <a:gd name="connsiteY1" fmla="*/ 0 h 2462736"/>
              <a:gd name="connsiteX2" fmla="*/ 3009074 w 3009074"/>
              <a:gd name="connsiteY2" fmla="*/ 0 h 2462736"/>
              <a:gd name="connsiteX3" fmla="*/ 2393390 w 3009074"/>
              <a:gd name="connsiteY3" fmla="*/ 2462736 h 2462736"/>
              <a:gd name="connsiteX4" fmla="*/ 0 w 3009074"/>
              <a:gd name="connsiteY4" fmla="*/ 2462736 h 2462736"/>
              <a:gd name="connsiteX0" fmla="*/ 0 w 3107069"/>
              <a:gd name="connsiteY0" fmla="*/ 2462736 h 2462736"/>
              <a:gd name="connsiteX1" fmla="*/ 615684 w 3107069"/>
              <a:gd name="connsiteY1" fmla="*/ 0 h 2462736"/>
              <a:gd name="connsiteX2" fmla="*/ 3009074 w 3107069"/>
              <a:gd name="connsiteY2" fmla="*/ 0 h 2462736"/>
              <a:gd name="connsiteX3" fmla="*/ 3107069 w 3107069"/>
              <a:gd name="connsiteY3" fmla="*/ 2395829 h 2462736"/>
              <a:gd name="connsiteX4" fmla="*/ 0 w 3107069"/>
              <a:gd name="connsiteY4" fmla="*/ 2462736 h 2462736"/>
              <a:gd name="connsiteX0" fmla="*/ 0 w 3151674"/>
              <a:gd name="connsiteY0" fmla="*/ 2462736 h 2462736"/>
              <a:gd name="connsiteX1" fmla="*/ 615684 w 3151674"/>
              <a:gd name="connsiteY1" fmla="*/ 0 h 2462736"/>
              <a:gd name="connsiteX2" fmla="*/ 3009074 w 3151674"/>
              <a:gd name="connsiteY2" fmla="*/ 0 h 2462736"/>
              <a:gd name="connsiteX3" fmla="*/ 3151674 w 3151674"/>
              <a:gd name="connsiteY3" fmla="*/ 2462735 h 2462736"/>
              <a:gd name="connsiteX4" fmla="*/ 0 w 3151674"/>
              <a:gd name="connsiteY4" fmla="*/ 2462736 h 2462736"/>
              <a:gd name="connsiteX0" fmla="*/ 0 w 3151674"/>
              <a:gd name="connsiteY0" fmla="*/ 2485038 h 2485038"/>
              <a:gd name="connsiteX1" fmla="*/ 258845 w 3151674"/>
              <a:gd name="connsiteY1" fmla="*/ 0 h 2485038"/>
              <a:gd name="connsiteX2" fmla="*/ 3009074 w 3151674"/>
              <a:gd name="connsiteY2" fmla="*/ 22302 h 2485038"/>
              <a:gd name="connsiteX3" fmla="*/ 3151674 w 3151674"/>
              <a:gd name="connsiteY3" fmla="*/ 2485037 h 2485038"/>
              <a:gd name="connsiteX4" fmla="*/ 0 w 3151674"/>
              <a:gd name="connsiteY4" fmla="*/ 2485038 h 2485038"/>
              <a:gd name="connsiteX0" fmla="*/ 142599 w 3294273"/>
              <a:gd name="connsiteY0" fmla="*/ 2462736 h 2462736"/>
              <a:gd name="connsiteX1" fmla="*/ 0 w 3294273"/>
              <a:gd name="connsiteY1" fmla="*/ 22303 h 2462736"/>
              <a:gd name="connsiteX2" fmla="*/ 3151673 w 3294273"/>
              <a:gd name="connsiteY2" fmla="*/ 0 h 2462736"/>
              <a:gd name="connsiteX3" fmla="*/ 3294273 w 3294273"/>
              <a:gd name="connsiteY3" fmla="*/ 2462735 h 2462736"/>
              <a:gd name="connsiteX4" fmla="*/ 142599 w 3294273"/>
              <a:gd name="connsiteY4" fmla="*/ 2462736 h 246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4273" h="2462736">
                <a:moveTo>
                  <a:pt x="142599" y="2462736"/>
                </a:moveTo>
                <a:lnTo>
                  <a:pt x="0" y="22303"/>
                </a:lnTo>
                <a:lnTo>
                  <a:pt x="3151673" y="0"/>
                </a:lnTo>
                <a:lnTo>
                  <a:pt x="3294273" y="2462735"/>
                </a:lnTo>
                <a:lnTo>
                  <a:pt x="142599" y="2462736"/>
                </a:lnTo>
                <a:close/>
              </a:path>
            </a:pathLst>
          </a:custGeom>
          <a:solidFill>
            <a:schemeClr val="accent3">
              <a:alpha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Трапеция 8">
            <a:extLst>
              <a:ext uri="{FF2B5EF4-FFF2-40B4-BE49-F238E27FC236}">
                <a16:creationId xmlns:a16="http://schemas.microsoft.com/office/drawing/2014/main" id="{CA19B75D-EAA5-3A49-9EC3-8C4B60A2D8E8}"/>
              </a:ext>
            </a:extLst>
          </p:cNvPr>
          <p:cNvSpPr/>
          <p:nvPr userDrawn="1"/>
        </p:nvSpPr>
        <p:spPr bwMode="ltGray">
          <a:xfrm rot="16200000">
            <a:off x="7143820" y="571384"/>
            <a:ext cx="925436" cy="2611986"/>
          </a:xfrm>
          <a:custGeom>
            <a:avLst/>
            <a:gdLst>
              <a:gd name="connsiteX0" fmla="*/ 0 w 1456643"/>
              <a:gd name="connsiteY0" fmla="*/ 2421026 h 2421026"/>
              <a:gd name="connsiteX1" fmla="*/ 345108 w 1456643"/>
              <a:gd name="connsiteY1" fmla="*/ 0 h 2421026"/>
              <a:gd name="connsiteX2" fmla="*/ 1111535 w 1456643"/>
              <a:gd name="connsiteY2" fmla="*/ 0 h 2421026"/>
              <a:gd name="connsiteX3" fmla="*/ 1456643 w 1456643"/>
              <a:gd name="connsiteY3" fmla="*/ 2421026 h 2421026"/>
              <a:gd name="connsiteX4" fmla="*/ 0 w 1456643"/>
              <a:gd name="connsiteY4" fmla="*/ 2421026 h 2421026"/>
              <a:gd name="connsiteX0" fmla="*/ 0 w 1111535"/>
              <a:gd name="connsiteY0" fmla="*/ 2421026 h 2421029"/>
              <a:gd name="connsiteX1" fmla="*/ 345108 w 1111535"/>
              <a:gd name="connsiteY1" fmla="*/ 0 h 2421029"/>
              <a:gd name="connsiteX2" fmla="*/ 1111535 w 1111535"/>
              <a:gd name="connsiteY2" fmla="*/ 0 h 2421029"/>
              <a:gd name="connsiteX3" fmla="*/ 961343 w 1111535"/>
              <a:gd name="connsiteY3" fmla="*/ 2421029 h 2421029"/>
              <a:gd name="connsiteX4" fmla="*/ 0 w 1111535"/>
              <a:gd name="connsiteY4" fmla="*/ 2421026 h 2421029"/>
              <a:gd name="connsiteX0" fmla="*/ 0 w 1208993"/>
              <a:gd name="connsiteY0" fmla="*/ 2421026 h 2421029"/>
              <a:gd name="connsiteX1" fmla="*/ 345108 w 1208993"/>
              <a:gd name="connsiteY1" fmla="*/ 0 h 2421029"/>
              <a:gd name="connsiteX2" fmla="*/ 1111535 w 1208993"/>
              <a:gd name="connsiteY2" fmla="*/ 0 h 2421029"/>
              <a:gd name="connsiteX3" fmla="*/ 1208993 w 1208993"/>
              <a:gd name="connsiteY3" fmla="*/ 2421029 h 2421029"/>
              <a:gd name="connsiteX4" fmla="*/ 0 w 1208993"/>
              <a:gd name="connsiteY4" fmla="*/ 2421026 h 2421029"/>
              <a:gd name="connsiteX0" fmla="*/ 0 w 904193"/>
              <a:gd name="connsiteY0" fmla="*/ 2440076 h 2440076"/>
              <a:gd name="connsiteX1" fmla="*/ 40308 w 904193"/>
              <a:gd name="connsiteY1" fmla="*/ 0 h 2440076"/>
              <a:gd name="connsiteX2" fmla="*/ 806735 w 904193"/>
              <a:gd name="connsiteY2" fmla="*/ 0 h 2440076"/>
              <a:gd name="connsiteX3" fmla="*/ 904193 w 904193"/>
              <a:gd name="connsiteY3" fmla="*/ 2421029 h 2440076"/>
              <a:gd name="connsiteX4" fmla="*/ 0 w 904193"/>
              <a:gd name="connsiteY4" fmla="*/ 2440076 h 2440076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207342 w 863885"/>
              <a:gd name="connsiteY0" fmla="*/ 2401979 h 2421029"/>
              <a:gd name="connsiteX1" fmla="*/ 0 w 863885"/>
              <a:gd name="connsiteY1" fmla="*/ 0 h 2421029"/>
              <a:gd name="connsiteX2" fmla="*/ 766427 w 863885"/>
              <a:gd name="connsiteY2" fmla="*/ 0 h 2421029"/>
              <a:gd name="connsiteX3" fmla="*/ 863885 w 863885"/>
              <a:gd name="connsiteY3" fmla="*/ 2421029 h 2421029"/>
              <a:gd name="connsiteX4" fmla="*/ 207342 w 863885"/>
              <a:gd name="connsiteY4" fmla="*/ 2401979 h 2421029"/>
              <a:gd name="connsiteX0" fmla="*/ 0 w 980393"/>
              <a:gd name="connsiteY0" fmla="*/ 2440079 h 2440079"/>
              <a:gd name="connsiteX1" fmla="*/ 116508 w 980393"/>
              <a:gd name="connsiteY1" fmla="*/ 0 h 2440079"/>
              <a:gd name="connsiteX2" fmla="*/ 882935 w 980393"/>
              <a:gd name="connsiteY2" fmla="*/ 0 h 2440079"/>
              <a:gd name="connsiteX3" fmla="*/ 980393 w 980393"/>
              <a:gd name="connsiteY3" fmla="*/ 2421029 h 2440079"/>
              <a:gd name="connsiteX4" fmla="*/ 0 w 980393"/>
              <a:gd name="connsiteY4" fmla="*/ 2440079 h 2440079"/>
              <a:gd name="connsiteX0" fmla="*/ 0 w 999443"/>
              <a:gd name="connsiteY0" fmla="*/ 2401979 h 2421029"/>
              <a:gd name="connsiteX1" fmla="*/ 135558 w 999443"/>
              <a:gd name="connsiteY1" fmla="*/ 0 h 2421029"/>
              <a:gd name="connsiteX2" fmla="*/ 901985 w 999443"/>
              <a:gd name="connsiteY2" fmla="*/ 0 h 2421029"/>
              <a:gd name="connsiteX3" fmla="*/ 999443 w 999443"/>
              <a:gd name="connsiteY3" fmla="*/ 2421029 h 2421029"/>
              <a:gd name="connsiteX4" fmla="*/ 0 w 999443"/>
              <a:gd name="connsiteY4" fmla="*/ 2401979 h 2421029"/>
              <a:gd name="connsiteX0" fmla="*/ 0 w 980393"/>
              <a:gd name="connsiteY0" fmla="*/ 2421029 h 2421029"/>
              <a:gd name="connsiteX1" fmla="*/ 116508 w 980393"/>
              <a:gd name="connsiteY1" fmla="*/ 0 h 2421029"/>
              <a:gd name="connsiteX2" fmla="*/ 882935 w 980393"/>
              <a:gd name="connsiteY2" fmla="*/ 0 h 2421029"/>
              <a:gd name="connsiteX3" fmla="*/ 980393 w 980393"/>
              <a:gd name="connsiteY3" fmla="*/ 2421029 h 2421029"/>
              <a:gd name="connsiteX4" fmla="*/ 0 w 980393"/>
              <a:gd name="connsiteY4" fmla="*/ 2421029 h 242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393" h="2421029">
                <a:moveTo>
                  <a:pt x="0" y="2421029"/>
                </a:moveTo>
                <a:lnTo>
                  <a:pt x="116508" y="0"/>
                </a:lnTo>
                <a:lnTo>
                  <a:pt x="882935" y="0"/>
                </a:lnTo>
                <a:lnTo>
                  <a:pt x="980393" y="2421029"/>
                </a:lnTo>
                <a:lnTo>
                  <a:pt x="0" y="2421029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Объект 17">
            <a:extLst>
              <a:ext uri="{FF2B5EF4-FFF2-40B4-BE49-F238E27FC236}">
                <a16:creationId xmlns:a16="http://schemas.microsoft.com/office/drawing/2014/main" id="{C3238B1A-4C58-3E41-89EE-FADE41A8E3B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414955" y="2601260"/>
            <a:ext cx="2383167" cy="2741240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0" name="Объект 17">
            <a:extLst>
              <a:ext uri="{FF2B5EF4-FFF2-40B4-BE49-F238E27FC236}">
                <a16:creationId xmlns:a16="http://schemas.microsoft.com/office/drawing/2014/main" id="{217B311C-13C3-C84F-B149-2DAFF6B8416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414955" y="1601541"/>
            <a:ext cx="2383167" cy="55167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Tx/>
              <a:buNone/>
              <a:defRPr lang="ru-RU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/>
            </a:lvl2pPr>
            <a:lvl3pPr marL="431025" indent="0">
              <a:buFontTx/>
              <a:buNone/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2966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E1C4FE1E-D193-7245-BC59-07E902F16E56}"/>
              </a:ext>
            </a:extLst>
          </p:cNvPr>
          <p:cNvSpPr/>
          <p:nvPr userDrawn="1"/>
        </p:nvSpPr>
        <p:spPr bwMode="ltGray">
          <a:xfrm rot="5638917" flipV="1">
            <a:off x="3987752" y="-1926903"/>
            <a:ext cx="6851048" cy="10056141"/>
          </a:xfrm>
          <a:custGeom>
            <a:avLst/>
            <a:gdLst>
              <a:gd name="connsiteX0" fmla="*/ 666859 w 6851048"/>
              <a:gd name="connsiteY0" fmla="*/ 0 h 10056141"/>
              <a:gd name="connsiteX1" fmla="*/ 0 w 6851048"/>
              <a:gd name="connsiteY1" fmla="*/ 9579906 h 10056141"/>
              <a:gd name="connsiteX2" fmla="*/ 6841443 w 6851048"/>
              <a:gd name="connsiteY2" fmla="*/ 10056141 h 10056141"/>
              <a:gd name="connsiteX3" fmla="*/ 6851048 w 6851048"/>
              <a:gd name="connsiteY3" fmla="*/ 9918165 h 1005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1048" h="10056141">
                <a:moveTo>
                  <a:pt x="666859" y="0"/>
                </a:moveTo>
                <a:lnTo>
                  <a:pt x="0" y="9579906"/>
                </a:lnTo>
                <a:lnTo>
                  <a:pt x="6841443" y="10056141"/>
                </a:lnTo>
                <a:lnTo>
                  <a:pt x="6851048" y="9918165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800" b="0" dirty="0" err="1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E1CC9FB5-91A4-244B-9B97-9425F7985F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4892675" y="0"/>
            <a:ext cx="7299325" cy="6858000"/>
          </a:xfrm>
          <a:custGeom>
            <a:avLst/>
            <a:gdLst>
              <a:gd name="connsiteX0" fmla="*/ 5353312 w 7299325"/>
              <a:gd name="connsiteY0" fmla="*/ 3084174 h 6858000"/>
              <a:gd name="connsiteX1" fmla="*/ 7206277 w 7299325"/>
              <a:gd name="connsiteY1" fmla="*/ 6858000 h 6858000"/>
              <a:gd name="connsiteX2" fmla="*/ 100116 w 7299325"/>
              <a:gd name="connsiteY2" fmla="*/ 6858000 h 6858000"/>
              <a:gd name="connsiteX3" fmla="*/ 3980490 w 7299325"/>
              <a:gd name="connsiteY3" fmla="*/ 0 h 6858000"/>
              <a:gd name="connsiteX4" fmla="*/ 7299325 w 7299325"/>
              <a:gd name="connsiteY4" fmla="*/ 0 h 6858000"/>
              <a:gd name="connsiteX5" fmla="*/ 7299325 w 7299325"/>
              <a:gd name="connsiteY5" fmla="*/ 1529769 h 6858000"/>
              <a:gd name="connsiteX6" fmla="*/ 5401156 w 7299325"/>
              <a:gd name="connsiteY6" fmla="*/ 2893389 h 6858000"/>
              <a:gd name="connsiteX7" fmla="*/ 0 w 7299325"/>
              <a:gd name="connsiteY7" fmla="*/ 0 h 6858000"/>
              <a:gd name="connsiteX8" fmla="*/ 3838970 w 7299325"/>
              <a:gd name="connsiteY8" fmla="*/ 0 h 6858000"/>
              <a:gd name="connsiteX9" fmla="*/ 5296538 w 7299325"/>
              <a:gd name="connsiteY9" fmla="*/ 2968545 h 6858000"/>
              <a:gd name="connsiteX10" fmla="*/ 0 w 7299325"/>
              <a:gd name="connsiteY10" fmla="*/ 67735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9325" h="6858000">
                <a:moveTo>
                  <a:pt x="5353312" y="3084174"/>
                </a:moveTo>
                <a:lnTo>
                  <a:pt x="7206277" y="6858000"/>
                </a:lnTo>
                <a:lnTo>
                  <a:pt x="100116" y="6858000"/>
                </a:lnTo>
                <a:close/>
                <a:moveTo>
                  <a:pt x="3980490" y="0"/>
                </a:moveTo>
                <a:lnTo>
                  <a:pt x="7299325" y="0"/>
                </a:lnTo>
                <a:lnTo>
                  <a:pt x="7299325" y="1529769"/>
                </a:lnTo>
                <a:lnTo>
                  <a:pt x="5401156" y="2893389"/>
                </a:lnTo>
                <a:close/>
                <a:moveTo>
                  <a:pt x="0" y="0"/>
                </a:moveTo>
                <a:lnTo>
                  <a:pt x="3838970" y="0"/>
                </a:lnTo>
                <a:lnTo>
                  <a:pt x="5296538" y="2968545"/>
                </a:lnTo>
                <a:lnTo>
                  <a:pt x="0" y="6773508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vert="horz" wrap="square" lIns="0" tIns="0" rIns="0" bIns="46800" rtlCol="0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0F41FE4-513E-F142-8EF2-2BF8C9A4B1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791" y="2781300"/>
            <a:ext cx="4042063" cy="130925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sp>
        <p:nvSpPr>
          <p:cNvPr id="8" name="Number">
            <a:extLst>
              <a:ext uri="{FF2B5EF4-FFF2-40B4-BE49-F238E27FC236}">
                <a16:creationId xmlns:a16="http://schemas.microsoft.com/office/drawing/2014/main" id="{BEC55A35-B375-9545-A767-3F61B0D3D3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3791" y="13855"/>
            <a:ext cx="2119746" cy="2562785"/>
          </a:xfrm>
          <a:prstGeom prst="rect">
            <a:avLst/>
          </a:prstGeom>
        </p:spPr>
        <p:txBody>
          <a:bodyPr vert="horz" lIns="0" tIns="252000" rIns="0" bIns="0" rtlCol="0" anchor="ctr" anchorCtr="0">
            <a:spAutoFit/>
          </a:bodyPr>
          <a:lstStyle>
            <a:lvl1pPr>
              <a:defRPr lang="en-GB" sz="150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№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49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егапол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545F7B8-8E75-E946-8C6A-B195DD54CE85}"/>
              </a:ext>
            </a:extLst>
          </p:cNvPr>
          <p:cNvSpPr/>
          <p:nvPr userDrawn="1"/>
        </p:nvSpPr>
        <p:spPr bwMode="ltGray">
          <a:xfrm>
            <a:off x="294627" y="5640485"/>
            <a:ext cx="914400" cy="9144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B4D1D7-ADE6-1842-94C5-76B881AB4A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39" y="4076700"/>
            <a:ext cx="12204000" cy="2786941"/>
          </a:xfrm>
          <a:prstGeom prst="rect">
            <a:avLst/>
          </a:prstGeom>
        </p:spPr>
      </p:pic>
      <p:sp>
        <p:nvSpPr>
          <p:cNvPr id="7" name="Объект 4"/>
          <p:cNvSpPr>
            <a:spLocks noGrp="1"/>
          </p:cNvSpPr>
          <p:nvPr>
            <p:ph sz="quarter" idx="16" hasCustomPrompt="1"/>
          </p:nvPr>
        </p:nvSpPr>
        <p:spPr>
          <a:xfrm>
            <a:off x="344759" y="1401763"/>
            <a:ext cx="11512800" cy="2586037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666174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оро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545F7B8-8E75-E946-8C6A-B195DD54CE85}"/>
              </a:ext>
            </a:extLst>
          </p:cNvPr>
          <p:cNvSpPr/>
          <p:nvPr userDrawn="1"/>
        </p:nvSpPr>
        <p:spPr bwMode="ltGray">
          <a:xfrm>
            <a:off x="294627" y="5640485"/>
            <a:ext cx="914400" cy="9144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03512A-27CF-9840-921E-2960A4150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267" y="4823894"/>
            <a:ext cx="12240000" cy="2042114"/>
          </a:xfrm>
          <a:prstGeom prst="rect">
            <a:avLst/>
          </a:prstGeom>
        </p:spPr>
      </p:pic>
      <p:sp>
        <p:nvSpPr>
          <p:cNvPr id="7" name="Объект 4"/>
          <p:cNvSpPr>
            <a:spLocks noGrp="1"/>
          </p:cNvSpPr>
          <p:nvPr>
            <p:ph sz="quarter" idx="16" hasCustomPrompt="1"/>
          </p:nvPr>
        </p:nvSpPr>
        <p:spPr>
          <a:xfrm>
            <a:off x="344759" y="1401763"/>
            <a:ext cx="11512800" cy="2586037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7030100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рев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545F7B8-8E75-E946-8C6A-B195DD54CE85}"/>
              </a:ext>
            </a:extLst>
          </p:cNvPr>
          <p:cNvSpPr/>
          <p:nvPr userDrawn="1"/>
        </p:nvSpPr>
        <p:spPr bwMode="ltGray">
          <a:xfrm>
            <a:off x="294627" y="5640485"/>
            <a:ext cx="914400" cy="9144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921773-8C28-B645-8499-A17BAC598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268" y="5283113"/>
            <a:ext cx="12240000" cy="1614206"/>
          </a:xfrm>
          <a:prstGeom prst="rect">
            <a:avLst/>
          </a:prstGeom>
        </p:spPr>
      </p:pic>
      <p:sp>
        <p:nvSpPr>
          <p:cNvPr id="7" name="Объект 4"/>
          <p:cNvSpPr>
            <a:spLocks noGrp="1"/>
          </p:cNvSpPr>
          <p:nvPr>
            <p:ph sz="quarter" idx="16" hasCustomPrompt="1"/>
          </p:nvPr>
        </p:nvSpPr>
        <p:spPr>
          <a:xfrm>
            <a:off x="344759" y="1401763"/>
            <a:ext cx="11512800" cy="2586037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6035052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6"/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10840357" cy="5796000"/>
          </a:xfrm>
          <a:custGeom>
            <a:avLst/>
            <a:gdLst>
              <a:gd name="connsiteX0" fmla="*/ 0 w 10840357"/>
              <a:gd name="connsiteY0" fmla="*/ 3740338 h 5924740"/>
              <a:gd name="connsiteX1" fmla="*/ 1028701 w 10840357"/>
              <a:gd name="connsiteY1" fmla="*/ 4769040 h 5924740"/>
              <a:gd name="connsiteX2" fmla="*/ 0 w 10840357"/>
              <a:gd name="connsiteY2" fmla="*/ 5797742 h 5924740"/>
              <a:gd name="connsiteX3" fmla="*/ 2349501 w 10840357"/>
              <a:gd name="connsiteY3" fmla="*/ 3613340 h 5924740"/>
              <a:gd name="connsiteX4" fmla="*/ 3505201 w 10840357"/>
              <a:gd name="connsiteY4" fmla="*/ 4769040 h 5924740"/>
              <a:gd name="connsiteX5" fmla="*/ 2349501 w 10840357"/>
              <a:gd name="connsiteY5" fmla="*/ 5924740 h 5924740"/>
              <a:gd name="connsiteX6" fmla="*/ 1193801 w 10840357"/>
              <a:gd name="connsiteY6" fmla="*/ 4769040 h 5924740"/>
              <a:gd name="connsiteX7" fmla="*/ 6072414 w 10840357"/>
              <a:gd name="connsiteY7" fmla="*/ 2389330 h 5924740"/>
              <a:gd name="connsiteX8" fmla="*/ 7228114 w 10840357"/>
              <a:gd name="connsiteY8" fmla="*/ 3545030 h 5924740"/>
              <a:gd name="connsiteX9" fmla="*/ 6072414 w 10840357"/>
              <a:gd name="connsiteY9" fmla="*/ 4700730 h 5924740"/>
              <a:gd name="connsiteX10" fmla="*/ 4916714 w 10840357"/>
              <a:gd name="connsiteY10" fmla="*/ 3545030 h 5924740"/>
              <a:gd name="connsiteX11" fmla="*/ 3595916 w 10840357"/>
              <a:gd name="connsiteY11" fmla="*/ 2389330 h 5924740"/>
              <a:gd name="connsiteX12" fmla="*/ 4751615 w 10840357"/>
              <a:gd name="connsiteY12" fmla="*/ 3545030 h 5924740"/>
              <a:gd name="connsiteX13" fmla="*/ 3595916 w 10840357"/>
              <a:gd name="connsiteY13" fmla="*/ 4700730 h 5924740"/>
              <a:gd name="connsiteX14" fmla="*/ 2440216 w 10840357"/>
              <a:gd name="connsiteY14" fmla="*/ 3545030 h 5924740"/>
              <a:gd name="connsiteX15" fmla="*/ 1111252 w 10840357"/>
              <a:gd name="connsiteY15" fmla="*/ 2389330 h 5924740"/>
              <a:gd name="connsiteX16" fmla="*/ 2266952 w 10840357"/>
              <a:gd name="connsiteY16" fmla="*/ 3545030 h 5924740"/>
              <a:gd name="connsiteX17" fmla="*/ 1111252 w 10840357"/>
              <a:gd name="connsiteY17" fmla="*/ 4700730 h 5924740"/>
              <a:gd name="connsiteX18" fmla="*/ 0 w 10840357"/>
              <a:gd name="connsiteY18" fmla="*/ 3589478 h 5924740"/>
              <a:gd name="connsiteX19" fmla="*/ 0 w 10840357"/>
              <a:gd name="connsiteY19" fmla="*/ 3500582 h 5924740"/>
              <a:gd name="connsiteX20" fmla="*/ 0 w 10840357"/>
              <a:gd name="connsiteY20" fmla="*/ 1292320 h 5924740"/>
              <a:gd name="connsiteX21" fmla="*/ 1028701 w 10840357"/>
              <a:gd name="connsiteY21" fmla="*/ 2321020 h 5924740"/>
              <a:gd name="connsiteX22" fmla="*/ 0 w 10840357"/>
              <a:gd name="connsiteY22" fmla="*/ 3349721 h 5924740"/>
              <a:gd name="connsiteX23" fmla="*/ 4834164 w 10840357"/>
              <a:gd name="connsiteY23" fmla="*/ 1165321 h 5924740"/>
              <a:gd name="connsiteX24" fmla="*/ 5989864 w 10840357"/>
              <a:gd name="connsiteY24" fmla="*/ 2321020 h 5924740"/>
              <a:gd name="connsiteX25" fmla="*/ 4834164 w 10840357"/>
              <a:gd name="connsiteY25" fmla="*/ 3476720 h 5924740"/>
              <a:gd name="connsiteX26" fmla="*/ 3678466 w 10840357"/>
              <a:gd name="connsiteY26" fmla="*/ 2321020 h 5924740"/>
              <a:gd name="connsiteX27" fmla="*/ 2357666 w 10840357"/>
              <a:gd name="connsiteY27" fmla="*/ 1165321 h 5924740"/>
              <a:gd name="connsiteX28" fmla="*/ 3513367 w 10840357"/>
              <a:gd name="connsiteY28" fmla="*/ 2321020 h 5924740"/>
              <a:gd name="connsiteX29" fmla="*/ 2357666 w 10840357"/>
              <a:gd name="connsiteY29" fmla="*/ 3476720 h 5924740"/>
              <a:gd name="connsiteX30" fmla="*/ 1201966 w 10840357"/>
              <a:gd name="connsiteY30" fmla="*/ 2321020 h 5924740"/>
              <a:gd name="connsiteX31" fmla="*/ 7310664 w 10840357"/>
              <a:gd name="connsiteY31" fmla="*/ 1165320 h 5924740"/>
              <a:gd name="connsiteX32" fmla="*/ 8466364 w 10840357"/>
              <a:gd name="connsiteY32" fmla="*/ 2321020 h 5924740"/>
              <a:gd name="connsiteX33" fmla="*/ 7310664 w 10840357"/>
              <a:gd name="connsiteY33" fmla="*/ 3476720 h 5924740"/>
              <a:gd name="connsiteX34" fmla="*/ 6154964 w 10840357"/>
              <a:gd name="connsiteY34" fmla="*/ 2321020 h 5924740"/>
              <a:gd name="connsiteX35" fmla="*/ 8782955 w 10840357"/>
              <a:gd name="connsiteY35" fmla="*/ 0 h 5924740"/>
              <a:gd name="connsiteX36" fmla="*/ 10840357 w 10840357"/>
              <a:gd name="connsiteY36" fmla="*/ 0 h 5924740"/>
              <a:gd name="connsiteX37" fmla="*/ 9811656 w 10840357"/>
              <a:gd name="connsiteY37" fmla="*/ 1028701 h 5924740"/>
              <a:gd name="connsiteX38" fmla="*/ 8498388 w 10840357"/>
              <a:gd name="connsiteY38" fmla="*/ 0 h 5924740"/>
              <a:gd name="connsiteX39" fmla="*/ 8615768 w 10840357"/>
              <a:gd name="connsiteY39" fmla="*/ 0 h 5924740"/>
              <a:gd name="connsiteX40" fmla="*/ 9712778 w 10840357"/>
              <a:gd name="connsiteY40" fmla="*/ 1097010 h 5924740"/>
              <a:gd name="connsiteX41" fmla="*/ 8557078 w 10840357"/>
              <a:gd name="connsiteY41" fmla="*/ 2252710 h 5924740"/>
              <a:gd name="connsiteX42" fmla="*/ 7401378 w 10840357"/>
              <a:gd name="connsiteY42" fmla="*/ 1097010 h 5924740"/>
              <a:gd name="connsiteX43" fmla="*/ 6298292 w 10840357"/>
              <a:gd name="connsiteY43" fmla="*/ 0 h 5924740"/>
              <a:gd name="connsiteX44" fmla="*/ 8355692 w 10840357"/>
              <a:gd name="connsiteY44" fmla="*/ 0 h 5924740"/>
              <a:gd name="connsiteX45" fmla="*/ 7326992 w 10840357"/>
              <a:gd name="connsiteY45" fmla="*/ 1028700 h 5924740"/>
              <a:gd name="connsiteX46" fmla="*/ 6013725 w 10840357"/>
              <a:gd name="connsiteY46" fmla="*/ 0 h 5924740"/>
              <a:gd name="connsiteX47" fmla="*/ 6131103 w 10840357"/>
              <a:gd name="connsiteY47" fmla="*/ 0 h 5924740"/>
              <a:gd name="connsiteX48" fmla="*/ 7228114 w 10840357"/>
              <a:gd name="connsiteY48" fmla="*/ 1097011 h 5924740"/>
              <a:gd name="connsiteX49" fmla="*/ 6072414 w 10840357"/>
              <a:gd name="connsiteY49" fmla="*/ 2252710 h 5924740"/>
              <a:gd name="connsiteX50" fmla="*/ 4916714 w 10840357"/>
              <a:gd name="connsiteY50" fmla="*/ 1097011 h 5924740"/>
              <a:gd name="connsiteX51" fmla="*/ 3813628 w 10840357"/>
              <a:gd name="connsiteY51" fmla="*/ 0 h 5924740"/>
              <a:gd name="connsiteX52" fmla="*/ 5871029 w 10840357"/>
              <a:gd name="connsiteY52" fmla="*/ 0 h 5924740"/>
              <a:gd name="connsiteX53" fmla="*/ 4842329 w 10840357"/>
              <a:gd name="connsiteY53" fmla="*/ 1028701 h 5924740"/>
              <a:gd name="connsiteX54" fmla="*/ 3537228 w 10840357"/>
              <a:gd name="connsiteY54" fmla="*/ 0 h 5924740"/>
              <a:gd name="connsiteX55" fmla="*/ 3654606 w 10840357"/>
              <a:gd name="connsiteY55" fmla="*/ 0 h 5924740"/>
              <a:gd name="connsiteX56" fmla="*/ 4751615 w 10840357"/>
              <a:gd name="connsiteY56" fmla="*/ 1097011 h 5924740"/>
              <a:gd name="connsiteX57" fmla="*/ 3595917 w 10840357"/>
              <a:gd name="connsiteY57" fmla="*/ 2252711 h 5924740"/>
              <a:gd name="connsiteX58" fmla="*/ 2440217 w 10840357"/>
              <a:gd name="connsiteY58" fmla="*/ 1097011 h 5924740"/>
              <a:gd name="connsiteX59" fmla="*/ 1328965 w 10840357"/>
              <a:gd name="connsiteY59" fmla="*/ 0 h 5924740"/>
              <a:gd name="connsiteX60" fmla="*/ 3386368 w 10840357"/>
              <a:gd name="connsiteY60" fmla="*/ 0 h 5924740"/>
              <a:gd name="connsiteX61" fmla="*/ 2357667 w 10840357"/>
              <a:gd name="connsiteY61" fmla="*/ 1028701 h 5924740"/>
              <a:gd name="connsiteX62" fmla="*/ 1052564 w 10840357"/>
              <a:gd name="connsiteY62" fmla="*/ 0 h 5924740"/>
              <a:gd name="connsiteX63" fmla="*/ 1169942 w 10840357"/>
              <a:gd name="connsiteY63" fmla="*/ 0 h 5924740"/>
              <a:gd name="connsiteX64" fmla="*/ 2266953 w 10840357"/>
              <a:gd name="connsiteY64" fmla="*/ 1097011 h 5924740"/>
              <a:gd name="connsiteX65" fmla="*/ 1111253 w 10840357"/>
              <a:gd name="connsiteY65" fmla="*/ 2252711 h 5924740"/>
              <a:gd name="connsiteX66" fmla="*/ 0 w 10840357"/>
              <a:gd name="connsiteY66" fmla="*/ 1141458 h 5924740"/>
              <a:gd name="connsiteX67" fmla="*/ 0 w 10840357"/>
              <a:gd name="connsiteY67" fmla="*/ 1052564 h 5924740"/>
              <a:gd name="connsiteX68" fmla="*/ 0 w 10840357"/>
              <a:gd name="connsiteY68" fmla="*/ 0 h 5924740"/>
              <a:gd name="connsiteX69" fmla="*/ 901704 w 10840357"/>
              <a:gd name="connsiteY69" fmla="*/ 0 h 5924740"/>
              <a:gd name="connsiteX70" fmla="*/ 0 w 10840357"/>
              <a:gd name="connsiteY70" fmla="*/ 901704 h 592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40357" h="5924740">
                <a:moveTo>
                  <a:pt x="0" y="3740338"/>
                </a:moveTo>
                <a:lnTo>
                  <a:pt x="1028701" y="4769040"/>
                </a:lnTo>
                <a:lnTo>
                  <a:pt x="0" y="5797742"/>
                </a:lnTo>
                <a:close/>
                <a:moveTo>
                  <a:pt x="2349501" y="3613340"/>
                </a:moveTo>
                <a:lnTo>
                  <a:pt x="3505201" y="4769040"/>
                </a:lnTo>
                <a:lnTo>
                  <a:pt x="2349501" y="5924740"/>
                </a:lnTo>
                <a:lnTo>
                  <a:pt x="1193801" y="4769040"/>
                </a:lnTo>
                <a:close/>
                <a:moveTo>
                  <a:pt x="6072414" y="2389330"/>
                </a:moveTo>
                <a:lnTo>
                  <a:pt x="7228114" y="3545030"/>
                </a:lnTo>
                <a:lnTo>
                  <a:pt x="6072414" y="4700730"/>
                </a:lnTo>
                <a:lnTo>
                  <a:pt x="4916714" y="3545030"/>
                </a:lnTo>
                <a:close/>
                <a:moveTo>
                  <a:pt x="3595916" y="2389330"/>
                </a:moveTo>
                <a:lnTo>
                  <a:pt x="4751615" y="3545030"/>
                </a:lnTo>
                <a:lnTo>
                  <a:pt x="3595916" y="4700730"/>
                </a:lnTo>
                <a:lnTo>
                  <a:pt x="2440216" y="3545030"/>
                </a:lnTo>
                <a:close/>
                <a:moveTo>
                  <a:pt x="1111252" y="2389330"/>
                </a:moveTo>
                <a:lnTo>
                  <a:pt x="2266952" y="3545030"/>
                </a:lnTo>
                <a:lnTo>
                  <a:pt x="1111252" y="4700730"/>
                </a:lnTo>
                <a:lnTo>
                  <a:pt x="0" y="3589478"/>
                </a:lnTo>
                <a:lnTo>
                  <a:pt x="0" y="3500582"/>
                </a:lnTo>
                <a:close/>
                <a:moveTo>
                  <a:pt x="0" y="1292320"/>
                </a:moveTo>
                <a:lnTo>
                  <a:pt x="1028701" y="2321020"/>
                </a:lnTo>
                <a:lnTo>
                  <a:pt x="0" y="3349721"/>
                </a:lnTo>
                <a:close/>
                <a:moveTo>
                  <a:pt x="4834164" y="1165321"/>
                </a:moveTo>
                <a:lnTo>
                  <a:pt x="5989864" y="2321020"/>
                </a:lnTo>
                <a:lnTo>
                  <a:pt x="4834164" y="3476720"/>
                </a:lnTo>
                <a:lnTo>
                  <a:pt x="3678466" y="2321020"/>
                </a:lnTo>
                <a:close/>
                <a:moveTo>
                  <a:pt x="2357666" y="1165321"/>
                </a:moveTo>
                <a:lnTo>
                  <a:pt x="3513367" y="2321020"/>
                </a:lnTo>
                <a:lnTo>
                  <a:pt x="2357666" y="3476720"/>
                </a:lnTo>
                <a:lnTo>
                  <a:pt x="1201966" y="2321020"/>
                </a:lnTo>
                <a:close/>
                <a:moveTo>
                  <a:pt x="7310664" y="1165320"/>
                </a:moveTo>
                <a:lnTo>
                  <a:pt x="8466364" y="2321020"/>
                </a:lnTo>
                <a:lnTo>
                  <a:pt x="7310664" y="3476720"/>
                </a:lnTo>
                <a:lnTo>
                  <a:pt x="6154964" y="2321020"/>
                </a:lnTo>
                <a:close/>
                <a:moveTo>
                  <a:pt x="8782955" y="0"/>
                </a:moveTo>
                <a:lnTo>
                  <a:pt x="10840357" y="0"/>
                </a:lnTo>
                <a:lnTo>
                  <a:pt x="9811656" y="1028701"/>
                </a:lnTo>
                <a:close/>
                <a:moveTo>
                  <a:pt x="8498388" y="0"/>
                </a:moveTo>
                <a:lnTo>
                  <a:pt x="8615768" y="0"/>
                </a:lnTo>
                <a:lnTo>
                  <a:pt x="9712778" y="1097010"/>
                </a:lnTo>
                <a:lnTo>
                  <a:pt x="8557078" y="2252710"/>
                </a:lnTo>
                <a:lnTo>
                  <a:pt x="7401378" y="1097010"/>
                </a:lnTo>
                <a:close/>
                <a:moveTo>
                  <a:pt x="6298292" y="0"/>
                </a:moveTo>
                <a:lnTo>
                  <a:pt x="8355692" y="0"/>
                </a:lnTo>
                <a:lnTo>
                  <a:pt x="7326992" y="1028700"/>
                </a:lnTo>
                <a:close/>
                <a:moveTo>
                  <a:pt x="6013725" y="0"/>
                </a:moveTo>
                <a:lnTo>
                  <a:pt x="6131103" y="0"/>
                </a:lnTo>
                <a:lnTo>
                  <a:pt x="7228114" y="1097011"/>
                </a:lnTo>
                <a:lnTo>
                  <a:pt x="6072414" y="2252710"/>
                </a:lnTo>
                <a:lnTo>
                  <a:pt x="4916714" y="1097011"/>
                </a:lnTo>
                <a:close/>
                <a:moveTo>
                  <a:pt x="3813628" y="0"/>
                </a:moveTo>
                <a:lnTo>
                  <a:pt x="5871029" y="0"/>
                </a:lnTo>
                <a:lnTo>
                  <a:pt x="4842329" y="1028701"/>
                </a:lnTo>
                <a:close/>
                <a:moveTo>
                  <a:pt x="3537228" y="0"/>
                </a:moveTo>
                <a:lnTo>
                  <a:pt x="3654606" y="0"/>
                </a:lnTo>
                <a:lnTo>
                  <a:pt x="4751615" y="1097011"/>
                </a:lnTo>
                <a:lnTo>
                  <a:pt x="3595917" y="2252711"/>
                </a:lnTo>
                <a:lnTo>
                  <a:pt x="2440217" y="1097011"/>
                </a:lnTo>
                <a:close/>
                <a:moveTo>
                  <a:pt x="1328965" y="0"/>
                </a:moveTo>
                <a:lnTo>
                  <a:pt x="3386368" y="0"/>
                </a:lnTo>
                <a:lnTo>
                  <a:pt x="2357667" y="1028701"/>
                </a:lnTo>
                <a:close/>
                <a:moveTo>
                  <a:pt x="1052564" y="0"/>
                </a:moveTo>
                <a:lnTo>
                  <a:pt x="1169942" y="0"/>
                </a:lnTo>
                <a:lnTo>
                  <a:pt x="2266953" y="1097011"/>
                </a:lnTo>
                <a:lnTo>
                  <a:pt x="1111253" y="2252711"/>
                </a:lnTo>
                <a:lnTo>
                  <a:pt x="0" y="1141458"/>
                </a:lnTo>
                <a:lnTo>
                  <a:pt x="0" y="1052564"/>
                </a:lnTo>
                <a:close/>
                <a:moveTo>
                  <a:pt x="0" y="0"/>
                </a:moveTo>
                <a:lnTo>
                  <a:pt x="901704" y="0"/>
                </a:lnTo>
                <a:lnTo>
                  <a:pt x="0" y="901704"/>
                </a:lnTo>
                <a:close/>
              </a:path>
            </a:pathLst>
          </a:custGeo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endParaRPr lang="id-ID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57F7CEF-CAFE-9341-8A81-2180893D9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003" y="2393899"/>
            <a:ext cx="2879997" cy="1732751"/>
          </a:xfrm>
        </p:spPr>
        <p:txBody>
          <a:bodyPr lIns="0" rIns="0"/>
          <a:lstStyle>
            <a:lvl1pPr algn="l">
              <a:defRPr/>
            </a:lvl1pPr>
          </a:lstStyle>
          <a:p>
            <a:endParaRPr lang="ru-RU" dirty="0"/>
          </a:p>
        </p:txBody>
      </p:sp>
      <p:sp>
        <p:nvSpPr>
          <p:cNvPr id="4" name="Объект 4"/>
          <p:cNvSpPr>
            <a:spLocks noGrp="1"/>
          </p:cNvSpPr>
          <p:nvPr>
            <p:ph sz="quarter" idx="17" hasCustomPrompt="1"/>
          </p:nvPr>
        </p:nvSpPr>
        <p:spPr>
          <a:xfrm>
            <a:off x="7315201" y="4292599"/>
            <a:ext cx="4546600" cy="1958731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9200" y="5899637"/>
            <a:ext cx="5076439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FB25BDA5-CA20-0847-9F8D-987B0D26FC5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249200" y="6333297"/>
            <a:ext cx="5076000" cy="17862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96244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7">
            <a:extLst>
              <a:ext uri="{FF2B5EF4-FFF2-40B4-BE49-F238E27FC236}">
                <a16:creationId xmlns:a16="http://schemas.microsoft.com/office/drawing/2014/main" id="{05AC60B0-B19D-324A-BBBF-0AF1885F19C5}"/>
              </a:ext>
            </a:extLst>
          </p:cNvPr>
          <p:cNvSpPr txBox="1">
            <a:spLocks/>
          </p:cNvSpPr>
          <p:nvPr userDrawn="1"/>
        </p:nvSpPr>
        <p:spPr>
          <a:xfrm>
            <a:off x="866681" y="503696"/>
            <a:ext cx="10440000" cy="1080000"/>
          </a:xfrm>
          <a:prstGeom prst="rect">
            <a:avLst/>
          </a:prstGeom>
        </p:spPr>
        <p:txBody>
          <a:bodyPr vert="horz" wrap="square" lIns="36000" tIns="36000" rIns="36000" bIns="36000" anchor="ctr" anchorCtr="0">
            <a:noAutofit/>
          </a:bodyPr>
          <a:lstStyle>
            <a:lvl1pPr marL="0" algn="l" defTabSz="914400" rtl="0" eaLnBrk="1" latinLnBrk="0" hangingPunct="1">
              <a:lnSpc>
                <a:spcPts val="2600"/>
              </a:lnSpc>
              <a:spcBef>
                <a:spcPts val="800"/>
              </a:spcBef>
              <a:buNone/>
              <a:defRPr lang="ru-RU" sz="3200" b="0" kern="1200" baseline="0">
                <a:solidFill>
                  <a:srgbClr val="474A51"/>
                </a:solidFill>
                <a:latin typeface="Arial Cyr" panose="020B0604020202020204" pitchFamily="34" charset="0"/>
                <a:ea typeface="+mj-ea"/>
                <a:cs typeface="+mj-cs"/>
              </a:defRPr>
            </a:lvl1pPr>
          </a:lstStyle>
          <a:p>
            <a:endParaRPr lang="en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6443153-D4A7-B344-91A2-431B9C4C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22" y="343222"/>
            <a:ext cx="2879997" cy="1732751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6CF17F66-E777-EB4E-A3E5-19E60CE537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171" y="0"/>
            <a:ext cx="8461829" cy="6228000"/>
          </a:xfrm>
          <a:custGeom>
            <a:avLst/>
            <a:gdLst>
              <a:gd name="connsiteX0" fmla="*/ 7383235 w 8461829"/>
              <a:gd name="connsiteY0" fmla="*/ 4600083 h 6357258"/>
              <a:gd name="connsiteX1" fmla="*/ 8461829 w 8461829"/>
              <a:gd name="connsiteY1" fmla="*/ 4600083 h 6357258"/>
              <a:gd name="connsiteX2" fmla="*/ 8461829 w 8461829"/>
              <a:gd name="connsiteY2" fmla="*/ 6357258 h 6357258"/>
              <a:gd name="connsiteX3" fmla="*/ 7383235 w 8461829"/>
              <a:gd name="connsiteY3" fmla="*/ 6357258 h 6357258"/>
              <a:gd name="connsiteX4" fmla="*/ 5347487 w 8461829"/>
              <a:gd name="connsiteY4" fmla="*/ 4600083 h 6357258"/>
              <a:gd name="connsiteX5" fmla="*/ 7104660 w 8461829"/>
              <a:gd name="connsiteY5" fmla="*/ 4600083 h 6357258"/>
              <a:gd name="connsiteX6" fmla="*/ 5347487 w 8461829"/>
              <a:gd name="connsiteY6" fmla="*/ 6357257 h 6357258"/>
              <a:gd name="connsiteX7" fmla="*/ 7268950 w 8461829"/>
              <a:gd name="connsiteY7" fmla="*/ 4600082 h 6357258"/>
              <a:gd name="connsiteX8" fmla="*/ 7268950 w 8461829"/>
              <a:gd name="connsiteY8" fmla="*/ 6357256 h 6357258"/>
              <a:gd name="connsiteX9" fmla="*/ 5511776 w 8461829"/>
              <a:gd name="connsiteY9" fmla="*/ 6357256 h 6357258"/>
              <a:gd name="connsiteX10" fmla="*/ 2118860 w 8461829"/>
              <a:gd name="connsiteY10" fmla="*/ 3242915 h 6357258"/>
              <a:gd name="connsiteX11" fmla="*/ 5233201 w 8461829"/>
              <a:gd name="connsiteY11" fmla="*/ 3242915 h 6357258"/>
              <a:gd name="connsiteX12" fmla="*/ 5233201 w 8461829"/>
              <a:gd name="connsiteY12" fmla="*/ 6357256 h 6357258"/>
              <a:gd name="connsiteX13" fmla="*/ 5347488 w 8461829"/>
              <a:gd name="connsiteY13" fmla="*/ 1364311 h 6357258"/>
              <a:gd name="connsiteX14" fmla="*/ 8461829 w 8461829"/>
              <a:gd name="connsiteY14" fmla="*/ 4478652 h 6357258"/>
              <a:gd name="connsiteX15" fmla="*/ 5347488 w 8461829"/>
              <a:gd name="connsiteY15" fmla="*/ 4478652 h 6357258"/>
              <a:gd name="connsiteX16" fmla="*/ 2304576 w 8461829"/>
              <a:gd name="connsiteY16" fmla="*/ 7143 h 6357258"/>
              <a:gd name="connsiteX17" fmla="*/ 3959805 w 8461829"/>
              <a:gd name="connsiteY17" fmla="*/ 7143 h 6357258"/>
              <a:gd name="connsiteX18" fmla="*/ 5233200 w 8461829"/>
              <a:gd name="connsiteY18" fmla="*/ 1265009 h 6357258"/>
              <a:gd name="connsiteX19" fmla="*/ 5233200 w 8461829"/>
              <a:gd name="connsiteY19" fmla="*/ 2900053 h 6357258"/>
              <a:gd name="connsiteX20" fmla="*/ 2118860 w 8461829"/>
              <a:gd name="connsiteY20" fmla="*/ 1 h 6357258"/>
              <a:gd name="connsiteX21" fmla="*/ 5233201 w 8461829"/>
              <a:gd name="connsiteY21" fmla="*/ 3114341 h 6357258"/>
              <a:gd name="connsiteX22" fmla="*/ 2118860 w 8461829"/>
              <a:gd name="connsiteY22" fmla="*/ 3114341 h 6357258"/>
              <a:gd name="connsiteX23" fmla="*/ 4154609 w 8461829"/>
              <a:gd name="connsiteY23" fmla="*/ 0 h 6357258"/>
              <a:gd name="connsiteX24" fmla="*/ 8461828 w 8461829"/>
              <a:gd name="connsiteY24" fmla="*/ 0 h 6357258"/>
              <a:gd name="connsiteX25" fmla="*/ 8461828 w 8461829"/>
              <a:gd name="connsiteY25" fmla="*/ 4307220 h 6357258"/>
              <a:gd name="connsiteX26" fmla="*/ 0 w 8461829"/>
              <a:gd name="connsiteY26" fmla="*/ 0 h 6357258"/>
              <a:gd name="connsiteX27" fmla="*/ 1988457 w 8461829"/>
              <a:gd name="connsiteY27" fmla="*/ 0 h 6357258"/>
              <a:gd name="connsiteX28" fmla="*/ 1988457 w 8461829"/>
              <a:gd name="connsiteY28" fmla="*/ 1988457 h 635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461829" h="6357258">
                <a:moveTo>
                  <a:pt x="7383235" y="4600083"/>
                </a:moveTo>
                <a:lnTo>
                  <a:pt x="8461829" y="4600083"/>
                </a:lnTo>
                <a:lnTo>
                  <a:pt x="8461829" y="6357258"/>
                </a:lnTo>
                <a:lnTo>
                  <a:pt x="7383235" y="6357258"/>
                </a:lnTo>
                <a:close/>
                <a:moveTo>
                  <a:pt x="5347487" y="4600083"/>
                </a:moveTo>
                <a:lnTo>
                  <a:pt x="7104660" y="4600083"/>
                </a:lnTo>
                <a:lnTo>
                  <a:pt x="5347487" y="6357257"/>
                </a:lnTo>
                <a:close/>
                <a:moveTo>
                  <a:pt x="7268950" y="4600082"/>
                </a:moveTo>
                <a:lnTo>
                  <a:pt x="7268950" y="6357256"/>
                </a:lnTo>
                <a:lnTo>
                  <a:pt x="5511776" y="6357256"/>
                </a:lnTo>
                <a:close/>
                <a:moveTo>
                  <a:pt x="2118860" y="3242915"/>
                </a:moveTo>
                <a:lnTo>
                  <a:pt x="5233201" y="3242915"/>
                </a:lnTo>
                <a:lnTo>
                  <a:pt x="5233201" y="6357256"/>
                </a:lnTo>
                <a:close/>
                <a:moveTo>
                  <a:pt x="5347488" y="1364311"/>
                </a:moveTo>
                <a:lnTo>
                  <a:pt x="8461829" y="4478652"/>
                </a:lnTo>
                <a:lnTo>
                  <a:pt x="5347488" y="4478652"/>
                </a:lnTo>
                <a:close/>
                <a:moveTo>
                  <a:pt x="2304576" y="7143"/>
                </a:moveTo>
                <a:lnTo>
                  <a:pt x="3959805" y="7143"/>
                </a:lnTo>
                <a:lnTo>
                  <a:pt x="5233200" y="1265009"/>
                </a:lnTo>
                <a:lnTo>
                  <a:pt x="5233200" y="2900053"/>
                </a:lnTo>
                <a:close/>
                <a:moveTo>
                  <a:pt x="2118860" y="1"/>
                </a:moveTo>
                <a:lnTo>
                  <a:pt x="5233201" y="3114341"/>
                </a:lnTo>
                <a:lnTo>
                  <a:pt x="2118860" y="3114341"/>
                </a:lnTo>
                <a:close/>
                <a:moveTo>
                  <a:pt x="4154609" y="0"/>
                </a:moveTo>
                <a:lnTo>
                  <a:pt x="8461828" y="0"/>
                </a:lnTo>
                <a:lnTo>
                  <a:pt x="8461828" y="4307220"/>
                </a:lnTo>
                <a:close/>
                <a:moveTo>
                  <a:pt x="0" y="0"/>
                </a:moveTo>
                <a:lnTo>
                  <a:pt x="1988457" y="0"/>
                </a:lnTo>
                <a:lnTo>
                  <a:pt x="1988457" y="1988457"/>
                </a:lnTo>
                <a:close/>
              </a:path>
            </a:pathLst>
          </a:custGeo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05259D7-C415-D046-82CF-E60D9550EA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Объект 4"/>
          <p:cNvSpPr>
            <a:spLocks noGrp="1"/>
          </p:cNvSpPr>
          <p:nvPr>
            <p:ph sz="quarter" idx="17" hasCustomPrompt="1"/>
          </p:nvPr>
        </p:nvSpPr>
        <p:spPr>
          <a:xfrm>
            <a:off x="343585" y="2298700"/>
            <a:ext cx="4884737" cy="3222869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9200" y="5899637"/>
            <a:ext cx="5076439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9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249200" y="6333297"/>
            <a:ext cx="5076000" cy="17862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86165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33"/>
          <p:cNvSpPr>
            <a:spLocks noGrp="1"/>
          </p:cNvSpPr>
          <p:nvPr>
            <p:ph type="pic" sz="quarter" idx="28"/>
          </p:nvPr>
        </p:nvSpPr>
        <p:spPr>
          <a:xfrm>
            <a:off x="3278246" y="0"/>
            <a:ext cx="8902035" cy="6848985"/>
          </a:xfrm>
          <a:custGeom>
            <a:avLst/>
            <a:gdLst>
              <a:gd name="connsiteX0" fmla="*/ 8794603 w 17805230"/>
              <a:gd name="connsiteY0" fmla="*/ 4888984 h 13699555"/>
              <a:gd name="connsiteX1" fmla="*/ 17589206 w 17805230"/>
              <a:gd name="connsiteY1" fmla="*/ 13699555 h 13699555"/>
              <a:gd name="connsiteX2" fmla="*/ 0 w 17805230"/>
              <a:gd name="connsiteY2" fmla="*/ 13699555 h 13699555"/>
              <a:gd name="connsiteX3" fmla="*/ 13764274 w 17805230"/>
              <a:gd name="connsiteY3" fmla="*/ 0 h 13699555"/>
              <a:gd name="connsiteX4" fmla="*/ 17805230 w 17805230"/>
              <a:gd name="connsiteY4" fmla="*/ 0 h 13699555"/>
              <a:gd name="connsiteX5" fmla="*/ 17805230 w 17805230"/>
              <a:gd name="connsiteY5" fmla="*/ 13483531 h 13699555"/>
              <a:gd name="connsiteX6" fmla="*/ 9030746 w 17805230"/>
              <a:gd name="connsiteY6" fmla="*/ 4724949 h 13699555"/>
              <a:gd name="connsiteX7" fmla="*/ 4262616 w 17805230"/>
              <a:gd name="connsiteY7" fmla="*/ 0 h 13699555"/>
              <a:gd name="connsiteX8" fmla="*/ 13388230 w 17805230"/>
              <a:gd name="connsiteY8" fmla="*/ 0 h 13699555"/>
              <a:gd name="connsiteX9" fmla="*/ 8825422 w 17805230"/>
              <a:gd name="connsiteY9" fmla="*/ 4554538 h 1369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805230" h="13699555">
                <a:moveTo>
                  <a:pt x="8794603" y="4888984"/>
                </a:moveTo>
                <a:lnTo>
                  <a:pt x="17589206" y="13699555"/>
                </a:lnTo>
                <a:lnTo>
                  <a:pt x="0" y="13699555"/>
                </a:lnTo>
                <a:close/>
                <a:moveTo>
                  <a:pt x="13764274" y="0"/>
                </a:moveTo>
                <a:lnTo>
                  <a:pt x="17805230" y="0"/>
                </a:lnTo>
                <a:lnTo>
                  <a:pt x="17805230" y="13483531"/>
                </a:lnTo>
                <a:lnTo>
                  <a:pt x="9030746" y="4724949"/>
                </a:lnTo>
                <a:close/>
                <a:moveTo>
                  <a:pt x="4262616" y="0"/>
                </a:moveTo>
                <a:lnTo>
                  <a:pt x="13388230" y="0"/>
                </a:lnTo>
                <a:lnTo>
                  <a:pt x="8825422" y="4554538"/>
                </a:ln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400" dirty="0"/>
            </a:lvl1pPr>
          </a:lstStyle>
          <a:p>
            <a:pPr lvl="0" algn="ctr"/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7CFD42-F62A-6049-A5D8-B944165B4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22" y="316524"/>
            <a:ext cx="2920678" cy="1759450"/>
          </a:xfrm>
        </p:spPr>
        <p:txBody>
          <a:bodyPr lIns="0" rIns="0"/>
          <a:lstStyle/>
          <a:p>
            <a:endParaRPr lang="ru-RU" dirty="0"/>
          </a:p>
        </p:txBody>
      </p:sp>
      <p:sp>
        <p:nvSpPr>
          <p:cNvPr id="7" name="Объект 4"/>
          <p:cNvSpPr>
            <a:spLocks noGrp="1"/>
          </p:cNvSpPr>
          <p:nvPr>
            <p:ph sz="quarter" idx="17" hasCustomPrompt="1"/>
          </p:nvPr>
        </p:nvSpPr>
        <p:spPr>
          <a:xfrm>
            <a:off x="343223" y="2298699"/>
            <a:ext cx="2903900" cy="3222869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9200" y="5899637"/>
            <a:ext cx="4846800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ижний колонтитул 6"/>
          <p:cNvSpPr>
            <a:spLocks noGrp="1"/>
          </p:cNvSpPr>
          <p:nvPr>
            <p:ph type="ftr" sz="quarter" idx="15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8221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1" y="-1"/>
            <a:ext cx="9004300" cy="5550447"/>
          </a:xfrm>
          <a:custGeom>
            <a:avLst/>
            <a:gdLst>
              <a:gd name="connsiteX0" fmla="*/ 0 w 9643027"/>
              <a:gd name="connsiteY0" fmla="*/ 0 h 6223548"/>
              <a:gd name="connsiteX1" fmla="*/ 9643027 w 9643027"/>
              <a:gd name="connsiteY1" fmla="*/ 0 h 6223548"/>
              <a:gd name="connsiteX2" fmla="*/ 3419479 w 9643027"/>
              <a:gd name="connsiteY2" fmla="*/ 6223548 h 6223548"/>
              <a:gd name="connsiteX3" fmla="*/ 1 w 9643027"/>
              <a:gd name="connsiteY3" fmla="*/ 2804069 h 6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43027" h="6223548">
                <a:moveTo>
                  <a:pt x="0" y="0"/>
                </a:moveTo>
                <a:lnTo>
                  <a:pt x="9643027" y="0"/>
                </a:lnTo>
                <a:lnTo>
                  <a:pt x="3419479" y="6223548"/>
                </a:lnTo>
                <a:lnTo>
                  <a:pt x="1" y="2804069"/>
                </a:lnTo>
                <a:close/>
              </a:path>
            </a:pathLst>
          </a:custGeom>
          <a:pattFill prst="lgCheck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8" name="Объект 17">
            <a:extLst>
              <a:ext uri="{FF2B5EF4-FFF2-40B4-BE49-F238E27FC236}">
                <a16:creationId xmlns:a16="http://schemas.microsoft.com/office/drawing/2014/main" id="{632A3052-A06C-E149-88C7-A88171E2D6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94937" y="3429000"/>
            <a:ext cx="4262101" cy="2092569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9200" y="5899637"/>
            <a:ext cx="9936000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sz="quarter" idx="15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1332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962401" y="1458312"/>
            <a:ext cx="7881600" cy="4072050"/>
          </a:xfr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Заголовок 5"/>
          <p:cNvSpPr>
            <a:spLocks noGrp="1"/>
          </p:cNvSpPr>
          <p:nvPr>
            <p:ph type="title"/>
          </p:nvPr>
        </p:nvSpPr>
        <p:spPr>
          <a:xfrm>
            <a:off x="334800" y="334800"/>
            <a:ext cx="11512278" cy="9036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49200" y="5899637"/>
            <a:ext cx="9936000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sz="quarter" idx="16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65077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4964" y="333375"/>
            <a:ext cx="3992020" cy="901700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49200" y="5899637"/>
            <a:ext cx="3077784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sz="quarter" idx="16"/>
          </p:nvPr>
        </p:nvSpPr>
        <p:spPr>
          <a:xfrm>
            <a:off x="1248696" y="6333297"/>
            <a:ext cx="3075495" cy="171377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7"/>
          </p:nvPr>
        </p:nvSpPr>
        <p:spPr>
          <a:xfrm>
            <a:off x="4688114" y="0"/>
            <a:ext cx="7503886" cy="6857999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Объект 4"/>
          <p:cNvSpPr>
            <a:spLocks noGrp="1"/>
          </p:cNvSpPr>
          <p:nvPr>
            <p:ph sz="quarter" idx="18" hasCustomPrompt="1"/>
          </p:nvPr>
        </p:nvSpPr>
        <p:spPr>
          <a:xfrm>
            <a:off x="343223" y="1401764"/>
            <a:ext cx="3980968" cy="4119805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5831226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75E88166-CB70-4EDE-9EE1-78EB4D32C1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1776722 w 6096000"/>
              <a:gd name="connsiteY1" fmla="*/ 0 h 6858000"/>
              <a:gd name="connsiteX2" fmla="*/ 3948720 w 6096000"/>
              <a:gd name="connsiteY2" fmla="*/ 0 h 6858000"/>
              <a:gd name="connsiteX3" fmla="*/ 5725442 w 6096000"/>
              <a:gd name="connsiteY3" fmla="*/ 0 h 6858000"/>
              <a:gd name="connsiteX4" fmla="*/ 5725442 w 6096000"/>
              <a:gd name="connsiteY4" fmla="*/ 1390552 h 6858000"/>
              <a:gd name="connsiteX5" fmla="*/ 6096000 w 6096000"/>
              <a:gd name="connsiteY5" fmla="*/ 1575831 h 6858000"/>
              <a:gd name="connsiteX6" fmla="*/ 6096000 w 6096000"/>
              <a:gd name="connsiteY6" fmla="*/ 5282170 h 6858000"/>
              <a:gd name="connsiteX7" fmla="*/ 5725442 w 6096000"/>
              <a:gd name="connsiteY7" fmla="*/ 5467449 h 6858000"/>
              <a:gd name="connsiteX8" fmla="*/ 5725442 w 6096000"/>
              <a:gd name="connsiteY8" fmla="*/ 6858000 h 6858000"/>
              <a:gd name="connsiteX9" fmla="*/ 3948720 w 6096000"/>
              <a:gd name="connsiteY9" fmla="*/ 6858000 h 6858000"/>
              <a:gd name="connsiteX10" fmla="*/ 1776722 w 6096000"/>
              <a:gd name="connsiteY10" fmla="*/ 6858000 h 6858000"/>
              <a:gd name="connsiteX11" fmla="*/ 0 w 6096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1776722" y="0"/>
                </a:lnTo>
                <a:lnTo>
                  <a:pt x="3948720" y="0"/>
                </a:lnTo>
                <a:lnTo>
                  <a:pt x="5725442" y="0"/>
                </a:lnTo>
                <a:lnTo>
                  <a:pt x="5725442" y="1390552"/>
                </a:lnTo>
                <a:lnTo>
                  <a:pt x="6096000" y="1575831"/>
                </a:lnTo>
                <a:lnTo>
                  <a:pt x="6096000" y="5282170"/>
                </a:lnTo>
                <a:lnTo>
                  <a:pt x="5725442" y="5467449"/>
                </a:lnTo>
                <a:lnTo>
                  <a:pt x="5725442" y="6858000"/>
                </a:lnTo>
                <a:lnTo>
                  <a:pt x="3948720" y="6858000"/>
                </a:lnTo>
                <a:lnTo>
                  <a:pt x="17767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5899637"/>
            <a:ext cx="5089200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24"/>
          </p:nvPr>
        </p:nvSpPr>
        <p:spPr>
          <a:xfrm>
            <a:off x="6091892" y="6333297"/>
            <a:ext cx="5085415" cy="17137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96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9D10E6A0-F0D3-AB43-AA15-47C0E54F2110}"/>
              </a:ext>
            </a:extLst>
          </p:cNvPr>
          <p:cNvSpPr/>
          <p:nvPr userDrawn="1"/>
        </p:nvSpPr>
        <p:spPr bwMode="ltGray">
          <a:xfrm rot="15860709" flipH="1" flipV="1">
            <a:off x="1972997" y="-2988880"/>
            <a:ext cx="6992644" cy="11675488"/>
          </a:xfrm>
          <a:custGeom>
            <a:avLst/>
            <a:gdLst>
              <a:gd name="connsiteX0" fmla="*/ 1045530 w 6992644"/>
              <a:gd name="connsiteY0" fmla="*/ 1676814 h 11675488"/>
              <a:gd name="connsiteX1" fmla="*/ 6992644 w 6992644"/>
              <a:gd name="connsiteY1" fmla="*/ 11214759 h 11675488"/>
              <a:gd name="connsiteX2" fmla="*/ 6947024 w 6992644"/>
              <a:gd name="connsiteY2" fmla="*/ 11675488 h 11675488"/>
              <a:gd name="connsiteX3" fmla="*/ 122399 w 6992644"/>
              <a:gd name="connsiteY3" fmla="*/ 10999731 h 11675488"/>
              <a:gd name="connsiteX4" fmla="*/ 0 w 6992644"/>
              <a:gd name="connsiteY4" fmla="*/ 0 h 11675488"/>
              <a:gd name="connsiteX5" fmla="*/ 1628 w 6992644"/>
              <a:gd name="connsiteY5" fmla="*/ 2611 h 11675488"/>
              <a:gd name="connsiteX6" fmla="*/ 0 w 6992644"/>
              <a:gd name="connsiteY6" fmla="*/ 2450 h 1167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644" h="11675488">
                <a:moveTo>
                  <a:pt x="1045530" y="1676814"/>
                </a:moveTo>
                <a:lnTo>
                  <a:pt x="6992644" y="11214759"/>
                </a:lnTo>
                <a:lnTo>
                  <a:pt x="6947024" y="11675488"/>
                </a:lnTo>
                <a:lnTo>
                  <a:pt x="122399" y="10999731"/>
                </a:lnTo>
                <a:close/>
                <a:moveTo>
                  <a:pt x="0" y="0"/>
                </a:moveTo>
                <a:lnTo>
                  <a:pt x="1628" y="2611"/>
                </a:lnTo>
                <a:lnTo>
                  <a:pt x="0" y="2450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14E6555-008E-F943-B62D-E95FB8E7FC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99325" cy="6858000"/>
          </a:xfrm>
          <a:custGeom>
            <a:avLst/>
            <a:gdLst>
              <a:gd name="connsiteX0" fmla="*/ 5353312 w 7299325"/>
              <a:gd name="connsiteY0" fmla="*/ 3084174 h 6858000"/>
              <a:gd name="connsiteX1" fmla="*/ 7206277 w 7299325"/>
              <a:gd name="connsiteY1" fmla="*/ 6858000 h 6858000"/>
              <a:gd name="connsiteX2" fmla="*/ 100116 w 7299325"/>
              <a:gd name="connsiteY2" fmla="*/ 6858000 h 6858000"/>
              <a:gd name="connsiteX3" fmla="*/ 3980490 w 7299325"/>
              <a:gd name="connsiteY3" fmla="*/ 0 h 6858000"/>
              <a:gd name="connsiteX4" fmla="*/ 7299325 w 7299325"/>
              <a:gd name="connsiteY4" fmla="*/ 0 h 6858000"/>
              <a:gd name="connsiteX5" fmla="*/ 7299325 w 7299325"/>
              <a:gd name="connsiteY5" fmla="*/ 1529769 h 6858000"/>
              <a:gd name="connsiteX6" fmla="*/ 5401156 w 7299325"/>
              <a:gd name="connsiteY6" fmla="*/ 2893389 h 6858000"/>
              <a:gd name="connsiteX7" fmla="*/ 0 w 7299325"/>
              <a:gd name="connsiteY7" fmla="*/ 0 h 6858000"/>
              <a:gd name="connsiteX8" fmla="*/ 3838970 w 7299325"/>
              <a:gd name="connsiteY8" fmla="*/ 0 h 6858000"/>
              <a:gd name="connsiteX9" fmla="*/ 5296538 w 7299325"/>
              <a:gd name="connsiteY9" fmla="*/ 2968545 h 6858000"/>
              <a:gd name="connsiteX10" fmla="*/ 0 w 7299325"/>
              <a:gd name="connsiteY10" fmla="*/ 67735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9325" h="6858000">
                <a:moveTo>
                  <a:pt x="5353312" y="3084174"/>
                </a:moveTo>
                <a:lnTo>
                  <a:pt x="7206277" y="6858000"/>
                </a:lnTo>
                <a:lnTo>
                  <a:pt x="100116" y="6858000"/>
                </a:lnTo>
                <a:close/>
                <a:moveTo>
                  <a:pt x="3980490" y="0"/>
                </a:moveTo>
                <a:lnTo>
                  <a:pt x="7299325" y="0"/>
                </a:lnTo>
                <a:lnTo>
                  <a:pt x="7299325" y="1529769"/>
                </a:lnTo>
                <a:lnTo>
                  <a:pt x="5401156" y="2893389"/>
                </a:lnTo>
                <a:close/>
                <a:moveTo>
                  <a:pt x="0" y="0"/>
                </a:moveTo>
                <a:lnTo>
                  <a:pt x="3838970" y="0"/>
                </a:lnTo>
                <a:lnTo>
                  <a:pt x="5296538" y="2968545"/>
                </a:lnTo>
                <a:lnTo>
                  <a:pt x="0" y="6773508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C14E13B-D6E5-5347-AFED-EFFFE3482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6628" y="3531932"/>
            <a:ext cx="4359204" cy="1992933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sp>
        <p:nvSpPr>
          <p:cNvPr id="8" name="Number">
            <a:extLst>
              <a:ext uri="{FF2B5EF4-FFF2-40B4-BE49-F238E27FC236}">
                <a16:creationId xmlns:a16="http://schemas.microsoft.com/office/drawing/2014/main" id="{18D4F198-490E-2043-8998-8846B5911D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99324" y="88902"/>
            <a:ext cx="4369207" cy="276581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lang="en-GB" sz="150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№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6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2253806" y="1"/>
            <a:ext cx="6625463" cy="3497943"/>
          </a:xfrm>
          <a:custGeom>
            <a:avLst/>
            <a:gdLst>
              <a:gd name="connsiteX0" fmla="*/ 3466881 w 6625463"/>
              <a:gd name="connsiteY0" fmla="*/ 0 h 3497943"/>
              <a:gd name="connsiteX1" fmla="*/ 6625463 w 6625463"/>
              <a:gd name="connsiteY1" fmla="*/ 0 h 3497943"/>
              <a:gd name="connsiteX2" fmla="*/ 3158582 w 6625463"/>
              <a:gd name="connsiteY2" fmla="*/ 3497943 h 3497943"/>
              <a:gd name="connsiteX3" fmla="*/ 0 w 6625463"/>
              <a:gd name="connsiteY3" fmla="*/ 3497943 h 349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5463" h="3497943">
                <a:moveTo>
                  <a:pt x="3466881" y="0"/>
                </a:moveTo>
                <a:lnTo>
                  <a:pt x="6625463" y="0"/>
                </a:lnTo>
                <a:lnTo>
                  <a:pt x="3158582" y="3497943"/>
                </a:lnTo>
                <a:lnTo>
                  <a:pt x="0" y="3497943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5566537" y="0"/>
            <a:ext cx="6625463" cy="3497943"/>
          </a:xfrm>
          <a:custGeom>
            <a:avLst/>
            <a:gdLst>
              <a:gd name="connsiteX0" fmla="*/ 3466881 w 6625463"/>
              <a:gd name="connsiteY0" fmla="*/ 0 h 3497943"/>
              <a:gd name="connsiteX1" fmla="*/ 6625463 w 6625463"/>
              <a:gd name="connsiteY1" fmla="*/ 0 h 3497943"/>
              <a:gd name="connsiteX2" fmla="*/ 3158582 w 6625463"/>
              <a:gd name="connsiteY2" fmla="*/ 3497943 h 3497943"/>
              <a:gd name="connsiteX3" fmla="*/ 0 w 6625463"/>
              <a:gd name="connsiteY3" fmla="*/ 3497943 h 349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5463" h="3497943">
                <a:moveTo>
                  <a:pt x="3466881" y="0"/>
                </a:moveTo>
                <a:lnTo>
                  <a:pt x="6625463" y="0"/>
                </a:lnTo>
                <a:lnTo>
                  <a:pt x="3158582" y="3497943"/>
                </a:lnTo>
                <a:lnTo>
                  <a:pt x="0" y="3497943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72AAB4C9-F5FA-D142-9254-2ED3C6CA6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44" y="307732"/>
            <a:ext cx="5058000" cy="925646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77546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134281" y="756499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  <a:p>
            <a:endParaRPr lang="id-ID" dirty="0"/>
          </a:p>
        </p:txBody>
      </p:sp>
      <p:sp>
        <p:nvSpPr>
          <p:cNvPr id="6" name="Picture Placeholder 22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775408" y="2131508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  <a:p>
            <a:endParaRPr lang="id-ID" dirty="0"/>
          </a:p>
        </p:txBody>
      </p:sp>
      <p:sp>
        <p:nvSpPr>
          <p:cNvPr id="7" name="Picture Placeholder 22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9339639" y="4338000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</a:t>
            </a:r>
            <a:endParaRPr lang="id-ID" dirty="0"/>
          </a:p>
        </p:txBody>
      </p:sp>
      <p:sp>
        <p:nvSpPr>
          <p:cNvPr id="8" name="Picture Placeholder 22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944210" y="-505812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  <a:p>
            <a:endParaRPr lang="id-ID" dirty="0"/>
          </a:p>
        </p:txBody>
      </p:sp>
      <p:sp>
        <p:nvSpPr>
          <p:cNvPr id="9" name="Picture Placeholder 22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0714845" y="2979822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</p:txBody>
      </p:sp>
      <p:sp>
        <p:nvSpPr>
          <p:cNvPr id="10" name="Picture Placeholder 2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351229" y="2801026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</p:txBody>
      </p:sp>
      <p:sp>
        <p:nvSpPr>
          <p:cNvPr id="11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40653" y="871508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</p:txBody>
      </p:sp>
      <p:sp>
        <p:nvSpPr>
          <p:cNvPr id="12" name="Picture Placeholder 22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416536" y="3489686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  <a:p>
            <a:endParaRPr lang="id-ID" dirty="0"/>
          </a:p>
        </p:txBody>
      </p:sp>
      <p:sp>
        <p:nvSpPr>
          <p:cNvPr id="13" name="Picture Placeholder 22">
            <a:extLst>
              <a:ext uri="{FF2B5EF4-FFF2-40B4-BE49-F238E27FC236}">
                <a16:creationId xmlns:a16="http://schemas.microsoft.com/office/drawing/2014/main" id="{F07663D8-8EFD-9243-BB87-79A3BDD8BF8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15434" y="1442848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</a:t>
            </a:r>
            <a:endParaRPr lang="id-ID" dirty="0"/>
          </a:p>
        </p:txBody>
      </p:sp>
      <p:sp>
        <p:nvSpPr>
          <p:cNvPr id="14" name="Picture Placeholder 22">
            <a:extLst>
              <a:ext uri="{FF2B5EF4-FFF2-40B4-BE49-F238E27FC236}">
                <a16:creationId xmlns:a16="http://schemas.microsoft.com/office/drawing/2014/main" id="{2507B6AD-839B-864C-BC31-B3A06626D221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8079639" y="84670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</a:t>
            </a:r>
            <a:endParaRPr lang="id-ID" dirty="0"/>
          </a:p>
        </p:txBody>
      </p:sp>
      <p:sp>
        <p:nvSpPr>
          <p:cNvPr id="15" name="Picture Placeholder 22">
            <a:extLst>
              <a:ext uri="{FF2B5EF4-FFF2-40B4-BE49-F238E27FC236}">
                <a16:creationId xmlns:a16="http://schemas.microsoft.com/office/drawing/2014/main" id="{916D1D98-FEF5-A048-96E3-1944C4163026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052331" y="4867006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</p:txBody>
      </p:sp>
      <p:sp>
        <p:nvSpPr>
          <p:cNvPr id="17" name="Объект 17">
            <a:extLst>
              <a:ext uri="{FF2B5EF4-FFF2-40B4-BE49-F238E27FC236}">
                <a16:creationId xmlns:a16="http://schemas.microsoft.com/office/drawing/2014/main" id="{80105BED-23D7-C342-96FA-FDC38C4BC0B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42241" y="2309568"/>
            <a:ext cx="3370080" cy="3205632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83C93EC2-5ABE-874A-800D-6421C5F9C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44" y="316524"/>
            <a:ext cx="3370076" cy="175847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FD0F5373-FCBD-4146-8890-57A0B937F34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215390" y="6326138"/>
            <a:ext cx="4888425" cy="180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2" name="Номер слайда 9">
            <a:extLst>
              <a:ext uri="{FF2B5EF4-FFF2-40B4-BE49-F238E27FC236}">
                <a16:creationId xmlns:a16="http://schemas.microsoft.com/office/drawing/2014/main" id="{D2A65CEB-95E5-204F-B73A-3370D441EFF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5390" y="5889622"/>
            <a:ext cx="4880610" cy="360000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65998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C7CFD42-F62A-6049-A5D8-B944165B4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44" y="316524"/>
            <a:ext cx="4601744" cy="1758472"/>
          </a:xfrm>
        </p:spPr>
        <p:txBody>
          <a:bodyPr lIns="0" rIns="0"/>
          <a:lstStyle/>
          <a:p>
            <a:endParaRPr lang="ru-RU" dirty="0"/>
          </a:p>
        </p:txBody>
      </p:sp>
      <p:sp>
        <p:nvSpPr>
          <p:cNvPr id="6" name="Объект 17">
            <a:extLst>
              <a:ext uri="{FF2B5EF4-FFF2-40B4-BE49-F238E27FC236}">
                <a16:creationId xmlns:a16="http://schemas.microsoft.com/office/drawing/2014/main" id="{68F85ADC-D190-0148-A1B5-39B400BBB6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2240" y="2291811"/>
            <a:ext cx="4601749" cy="3229757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spcBef>
                <a:spcPts val="600"/>
              </a:spcBef>
              <a:spcAft>
                <a:spcPts val="600"/>
              </a:spcAft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61FEA0A6-9328-E54C-9344-FBBDC863F6B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061562" y="1672685"/>
            <a:ext cx="2130439" cy="1561171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14D86B7-2C44-3041-920C-1F22A97CC5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611609" y="3376961"/>
            <a:ext cx="1505265" cy="1529576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6BA12067-E591-514E-A902-8E34E80F0BD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3029" y="3376963"/>
            <a:ext cx="2654683" cy="3481039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569748E0-E9B8-AD46-B5FE-5CE4185894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11609" y="-11151"/>
            <a:ext cx="4293796" cy="3245005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Нижний колонтитул 2">
            <a:extLst>
              <a:ext uri="{FF2B5EF4-FFF2-40B4-BE49-F238E27FC236}">
                <a16:creationId xmlns:a16="http://schemas.microsoft.com/office/drawing/2014/main" id="{FD0F5373-FCBD-4146-8890-57A0B937F34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206512" y="6330462"/>
            <a:ext cx="4888425" cy="175676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5" name="Номер слайда 9">
            <a:extLst>
              <a:ext uri="{FF2B5EF4-FFF2-40B4-BE49-F238E27FC236}">
                <a16:creationId xmlns:a16="http://schemas.microsoft.com/office/drawing/2014/main" id="{D2A65CEB-95E5-204F-B73A-3370D441EF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5390" y="5899638"/>
            <a:ext cx="4880610" cy="34998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35131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6"/>
          <p:cNvSpPr>
            <a:spLocks noGrp="1"/>
          </p:cNvSpPr>
          <p:nvPr>
            <p:ph type="pic" sz="quarter" idx="12"/>
          </p:nvPr>
        </p:nvSpPr>
        <p:spPr>
          <a:xfrm>
            <a:off x="342244" y="265939"/>
            <a:ext cx="2757487" cy="4346575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6" name="Рисунок 6"/>
          <p:cNvSpPr>
            <a:spLocks noGrp="1"/>
          </p:cNvSpPr>
          <p:nvPr>
            <p:ph type="pic" sz="quarter" idx="13"/>
          </p:nvPr>
        </p:nvSpPr>
        <p:spPr>
          <a:xfrm>
            <a:off x="3256996" y="265939"/>
            <a:ext cx="3319068" cy="2561649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4"/>
          </p:nvPr>
        </p:nvSpPr>
        <p:spPr>
          <a:xfrm>
            <a:off x="6742207" y="265939"/>
            <a:ext cx="2353456" cy="2561649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5"/>
          </p:nvPr>
        </p:nvSpPr>
        <p:spPr>
          <a:xfrm>
            <a:off x="9261807" y="265939"/>
            <a:ext cx="2595069" cy="1218087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9" name="Рисунок 6"/>
          <p:cNvSpPr>
            <a:spLocks noGrp="1"/>
          </p:cNvSpPr>
          <p:nvPr>
            <p:ph type="pic" sz="quarter" idx="16"/>
          </p:nvPr>
        </p:nvSpPr>
        <p:spPr>
          <a:xfrm>
            <a:off x="9261807" y="1609501"/>
            <a:ext cx="2595069" cy="1218087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0" name="Рисунок 6"/>
          <p:cNvSpPr>
            <a:spLocks noGrp="1"/>
          </p:cNvSpPr>
          <p:nvPr>
            <p:ph type="pic" sz="quarter" idx="17"/>
          </p:nvPr>
        </p:nvSpPr>
        <p:spPr>
          <a:xfrm>
            <a:off x="9261807" y="2985683"/>
            <a:ext cx="2595069" cy="2826751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1" name="Рисунок 6"/>
          <p:cNvSpPr>
            <a:spLocks noGrp="1"/>
          </p:cNvSpPr>
          <p:nvPr>
            <p:ph type="pic" sz="quarter" idx="20"/>
          </p:nvPr>
        </p:nvSpPr>
        <p:spPr>
          <a:xfrm>
            <a:off x="6751085" y="4770609"/>
            <a:ext cx="2351414" cy="1734065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2" name="Заголовок 15"/>
          <p:cNvSpPr>
            <a:spLocks noGrp="1"/>
          </p:cNvSpPr>
          <p:nvPr>
            <p:ph type="title"/>
          </p:nvPr>
        </p:nvSpPr>
        <p:spPr>
          <a:xfrm>
            <a:off x="342244" y="4752124"/>
            <a:ext cx="5920879" cy="873377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3" name="Нижний колонтитул 2">
            <a:extLst>
              <a:ext uri="{FF2B5EF4-FFF2-40B4-BE49-F238E27FC236}">
                <a16:creationId xmlns:a16="http://schemas.microsoft.com/office/drawing/2014/main" id="{FD0F5373-FCBD-4146-8890-57A0B937F34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206512" y="6330462"/>
            <a:ext cx="4888425" cy="175676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4" name="Номер слайда 9">
            <a:extLst>
              <a:ext uri="{FF2B5EF4-FFF2-40B4-BE49-F238E27FC236}">
                <a16:creationId xmlns:a16="http://schemas.microsoft.com/office/drawing/2014/main" id="{D2A65CEB-95E5-204F-B73A-3370D441EFF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15390" y="5899638"/>
            <a:ext cx="4880610" cy="34998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Рисунок 6"/>
          <p:cNvSpPr>
            <a:spLocks noGrp="1"/>
          </p:cNvSpPr>
          <p:nvPr>
            <p:ph type="pic" sz="quarter" idx="18"/>
          </p:nvPr>
        </p:nvSpPr>
        <p:spPr>
          <a:xfrm>
            <a:off x="5722225" y="2985683"/>
            <a:ext cx="3374040" cy="1626831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7" name="Рисунок 6"/>
          <p:cNvSpPr>
            <a:spLocks noGrp="1"/>
          </p:cNvSpPr>
          <p:nvPr>
            <p:ph type="pic" sz="quarter" idx="19"/>
          </p:nvPr>
        </p:nvSpPr>
        <p:spPr>
          <a:xfrm>
            <a:off x="3248118" y="2985683"/>
            <a:ext cx="2290207" cy="1626831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9803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6"/>
          <p:cNvSpPr>
            <a:spLocks noGrp="1"/>
          </p:cNvSpPr>
          <p:nvPr>
            <p:ph type="pic" sz="quarter" idx="15"/>
          </p:nvPr>
        </p:nvSpPr>
        <p:spPr>
          <a:xfrm>
            <a:off x="9251756" y="265938"/>
            <a:ext cx="2610000" cy="2340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6" name="Рисунок 6"/>
          <p:cNvSpPr>
            <a:spLocks noGrp="1"/>
          </p:cNvSpPr>
          <p:nvPr>
            <p:ph type="pic" sz="quarter" idx="17"/>
          </p:nvPr>
        </p:nvSpPr>
        <p:spPr>
          <a:xfrm>
            <a:off x="9251756" y="2797400"/>
            <a:ext cx="2610000" cy="2844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 dirty="0"/>
          </a:p>
        </p:txBody>
      </p:sp>
      <p:sp>
        <p:nvSpPr>
          <p:cNvPr id="7" name="Заголовок 15"/>
          <p:cNvSpPr>
            <a:spLocks noGrp="1"/>
          </p:cNvSpPr>
          <p:nvPr>
            <p:ph type="title"/>
          </p:nvPr>
        </p:nvSpPr>
        <p:spPr>
          <a:xfrm>
            <a:off x="342244" y="4752125"/>
            <a:ext cx="5920879" cy="873377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8B6A5B39-E5DE-614C-869B-49E86E6C95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2244" y="265939"/>
            <a:ext cx="5920879" cy="2531461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 dirty="0"/>
          </a:p>
        </p:txBody>
      </p:sp>
      <p:sp>
        <p:nvSpPr>
          <p:cNvPr id="9" name="Рисунок 6">
            <a:extLst>
              <a:ext uri="{FF2B5EF4-FFF2-40B4-BE49-F238E27FC236}">
                <a16:creationId xmlns:a16="http://schemas.microsoft.com/office/drawing/2014/main" id="{071392C0-135D-6E43-97D5-11378AA9B8B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38311" y="2958594"/>
            <a:ext cx="2880000" cy="1626831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0" name="Рисунок 6">
            <a:extLst>
              <a:ext uri="{FF2B5EF4-FFF2-40B4-BE49-F238E27FC236}">
                <a16:creationId xmlns:a16="http://schemas.microsoft.com/office/drawing/2014/main" id="{9EB32DD7-9B6B-D641-906E-8F8DDDDDEA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83123" y="2961346"/>
            <a:ext cx="2880000" cy="1626831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 dirty="0"/>
          </a:p>
        </p:txBody>
      </p:sp>
      <p:sp>
        <p:nvSpPr>
          <p:cNvPr id="11" name="Рисунок 6">
            <a:extLst>
              <a:ext uri="{FF2B5EF4-FFF2-40B4-BE49-F238E27FC236}">
                <a16:creationId xmlns:a16="http://schemas.microsoft.com/office/drawing/2014/main" id="{452BDB30-6D87-6B4A-9E30-1A79D0A00DC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443562" y="265937"/>
            <a:ext cx="2627755" cy="2844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213685C1-C9D0-B84F-9012-DF98694ED5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61317" y="3285502"/>
            <a:ext cx="2610000" cy="2340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3" name="Нижний колонтитул 2">
            <a:extLst>
              <a:ext uri="{FF2B5EF4-FFF2-40B4-BE49-F238E27FC236}">
                <a16:creationId xmlns:a16="http://schemas.microsoft.com/office/drawing/2014/main" id="{FD0F5373-FCBD-4146-8890-57A0B937F34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1206512" y="6330462"/>
            <a:ext cx="9984510" cy="175676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15390" y="5899638"/>
            <a:ext cx="9968548" cy="34998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21440" y="6326138"/>
            <a:ext cx="33272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4805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исунок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Picture Placeholder 22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087704" y="4829075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  <a:p>
            <a:endParaRPr lang="id-ID" dirty="0"/>
          </a:p>
        </p:txBody>
      </p:sp>
      <p:sp>
        <p:nvSpPr>
          <p:cNvPr id="16" name="Picture Placeholder 22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756034" y="2150297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  <a:p>
            <a:endParaRPr lang="id-ID" dirty="0"/>
          </a:p>
        </p:txBody>
      </p:sp>
      <p:sp>
        <p:nvSpPr>
          <p:cNvPr id="17" name="Picture Placeholder 22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3569306" y="-469162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Pict</a:t>
            </a:r>
            <a:endParaRPr lang="id-ID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251844" y="830971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  <a:p>
            <a:endParaRPr lang="id-ID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34383" y="2150297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51845" y="3489686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</p:txBody>
      </p:sp>
      <p:sp>
        <p:nvSpPr>
          <p:cNvPr id="21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569306" y="4829075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</p:txBody>
      </p:sp>
      <p:sp>
        <p:nvSpPr>
          <p:cNvPr id="22" name="Picture Placeholder 22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421869" y="3489686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Pict</a:t>
            </a:r>
            <a:endParaRPr lang="id-ID" dirty="0"/>
          </a:p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07663D8-8EFD-9243-BB87-79A3BDD8BF8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21869" y="840568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Pict</a:t>
            </a:r>
            <a:endParaRPr lang="id-ID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2507B6AD-839B-864C-BC31-B3A06626D221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087704" y="-469162"/>
            <a:ext cx="2520000" cy="2520000"/>
          </a:xfrm>
          <a:prstGeom prst="diamond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Pict</a:t>
            </a:r>
            <a:endParaRPr lang="id-ID" dirty="0"/>
          </a:p>
        </p:txBody>
      </p:sp>
      <p:sp>
        <p:nvSpPr>
          <p:cNvPr id="25" name="Diamond 8">
            <a:extLst>
              <a:ext uri="{FF2B5EF4-FFF2-40B4-BE49-F238E27FC236}">
                <a16:creationId xmlns:a16="http://schemas.microsoft.com/office/drawing/2014/main" id="{DA64E231-5409-A042-8612-E424B0A51B6B}"/>
              </a:ext>
            </a:extLst>
          </p:cNvPr>
          <p:cNvSpPr/>
          <p:nvPr userDrawn="1"/>
        </p:nvSpPr>
        <p:spPr>
          <a:xfrm>
            <a:off x="3816434" y="1149434"/>
            <a:ext cx="4559133" cy="4559133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EEC6656-3B0B-4C47-BA36-5572DE81A9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38550" y="3160689"/>
            <a:ext cx="4968875" cy="536622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7" name="Нижний колонтитул 6"/>
          <p:cNvSpPr>
            <a:spLocks noGrp="1"/>
          </p:cNvSpPr>
          <p:nvPr>
            <p:ph type="ftr" sz="quarter" idx="23"/>
          </p:nvPr>
        </p:nvSpPr>
        <p:spPr>
          <a:xfrm>
            <a:off x="334939" y="6333297"/>
            <a:ext cx="3401925" cy="17862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4964" y="5899638"/>
            <a:ext cx="3402535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36237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6C73DB3B-77F3-4635-989F-9E0B92E3E1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" y="1"/>
            <a:ext cx="11590813" cy="6872843"/>
          </a:xfrm>
          <a:custGeom>
            <a:avLst/>
            <a:gdLst>
              <a:gd name="connsiteX0" fmla="*/ 5075257 w 11590813"/>
              <a:gd name="connsiteY0" fmla="*/ 0 h 6872843"/>
              <a:gd name="connsiteX1" fmla="*/ 11590813 w 11590813"/>
              <a:gd name="connsiteY1" fmla="*/ 0 h 6872843"/>
              <a:gd name="connsiteX2" fmla="*/ 4717970 w 11590813"/>
              <a:gd name="connsiteY2" fmla="*/ 6872843 h 6872843"/>
              <a:gd name="connsiteX3" fmla="*/ 2978228 w 11590813"/>
              <a:gd name="connsiteY3" fmla="*/ 6872843 h 6872843"/>
              <a:gd name="connsiteX4" fmla="*/ 0 w 11590813"/>
              <a:gd name="connsiteY4" fmla="*/ 3894616 h 6872843"/>
              <a:gd name="connsiteX5" fmla="*/ 0 w 11590813"/>
              <a:gd name="connsiteY5" fmla="*/ 1 h 6872843"/>
              <a:gd name="connsiteX6" fmla="*/ 2620940 w 11590813"/>
              <a:gd name="connsiteY6" fmla="*/ 1 h 6872843"/>
              <a:gd name="connsiteX7" fmla="*/ 3848098 w 11590813"/>
              <a:gd name="connsiteY7" fmla="*/ 1227159 h 687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90813" h="6872843">
                <a:moveTo>
                  <a:pt x="5075257" y="0"/>
                </a:moveTo>
                <a:lnTo>
                  <a:pt x="11590813" y="0"/>
                </a:lnTo>
                <a:lnTo>
                  <a:pt x="4717970" y="6872843"/>
                </a:lnTo>
                <a:lnTo>
                  <a:pt x="2978228" y="6872843"/>
                </a:lnTo>
                <a:lnTo>
                  <a:pt x="0" y="3894616"/>
                </a:lnTo>
                <a:lnTo>
                  <a:pt x="0" y="1"/>
                </a:lnTo>
                <a:lnTo>
                  <a:pt x="2620940" y="1"/>
                </a:lnTo>
                <a:lnTo>
                  <a:pt x="3848098" y="12271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7C1D1717-4BA2-454A-B34E-B74848FF12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4963" y="333375"/>
            <a:ext cx="5393100" cy="1743921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2957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45BFDA98-BE4B-EE46-94A6-BE6ABDFF69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47900" y="1447200"/>
            <a:ext cx="4148638" cy="5410800"/>
          </a:xfrm>
          <a:prstGeom prst="rect">
            <a:avLst/>
          </a:prstGeom>
        </p:spPr>
      </p:pic>
      <p:sp>
        <p:nvSpPr>
          <p:cNvPr id="10" name="Рисунок 7">
            <a:extLst>
              <a:ext uri="{FF2B5EF4-FFF2-40B4-BE49-F238E27FC236}">
                <a16:creationId xmlns:a16="http://schemas.microsoft.com/office/drawing/2014/main" id="{B062F4E7-7FF9-7C48-98F4-075E387A32B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72718" y="2064850"/>
            <a:ext cx="1749600" cy="3134773"/>
          </a:xfr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11" name="Номер слайда 4">
            <a:extLst>
              <a:ext uri="{FF2B5EF4-FFF2-40B4-BE49-F238E27FC236}">
                <a16:creationId xmlns:a16="http://schemas.microsoft.com/office/drawing/2014/main" id="{F79EA1F8-8F83-E040-892E-B89E2307BD7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Объект 4"/>
          <p:cNvSpPr>
            <a:spLocks noGrp="1"/>
          </p:cNvSpPr>
          <p:nvPr>
            <p:ph sz="quarter" idx="22" hasCustomPrompt="1"/>
          </p:nvPr>
        </p:nvSpPr>
        <p:spPr>
          <a:xfrm>
            <a:off x="344760" y="1401763"/>
            <a:ext cx="5418500" cy="1798637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Объект 4"/>
          <p:cNvSpPr>
            <a:spLocks noGrp="1"/>
          </p:cNvSpPr>
          <p:nvPr>
            <p:ph sz="quarter" idx="23" hasCustomPrompt="1"/>
          </p:nvPr>
        </p:nvSpPr>
        <p:spPr>
          <a:xfrm>
            <a:off x="344760" y="3771900"/>
            <a:ext cx="5418500" cy="1749669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9200" y="5899637"/>
            <a:ext cx="5076439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Заголовок 2"/>
          <p:cNvSpPr>
            <a:spLocks noGrp="1"/>
          </p:cNvSpPr>
          <p:nvPr>
            <p:ph type="title"/>
          </p:nvPr>
        </p:nvSpPr>
        <p:spPr>
          <a:xfrm>
            <a:off x="334800" y="334800"/>
            <a:ext cx="11512278" cy="9036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7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249200" y="6333297"/>
            <a:ext cx="5076000" cy="17862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31365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Гаджет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07FE9D-5F93-CE4A-AEBB-A10A9C067D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7" y="360000"/>
            <a:ext cx="4983978" cy="6500280"/>
          </a:xfrm>
          <a:prstGeom prst="rect">
            <a:avLst/>
          </a:prstGeom>
        </p:spPr>
      </p:pic>
      <p:sp>
        <p:nvSpPr>
          <p:cNvPr id="6" name="Рисунок 7">
            <a:extLst>
              <a:ext uri="{FF2B5EF4-FFF2-40B4-BE49-F238E27FC236}">
                <a16:creationId xmlns:a16="http://schemas.microsoft.com/office/drawing/2014/main" id="{F1920F1F-3B29-E343-905E-C4123598FBE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427278" y="1107890"/>
            <a:ext cx="2120400" cy="3765600"/>
          </a:xfr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347D8E26-9B97-BA46-B39D-CF0A4D606A0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Объект 4"/>
          <p:cNvSpPr>
            <a:spLocks noGrp="1"/>
          </p:cNvSpPr>
          <p:nvPr>
            <p:ph sz="quarter" idx="22" hasCustomPrompt="1"/>
          </p:nvPr>
        </p:nvSpPr>
        <p:spPr>
          <a:xfrm>
            <a:off x="6322140" y="1401763"/>
            <a:ext cx="4860000" cy="4111014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9224808A-4315-9B4B-B77E-3DEAB93A4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22139" y="5899637"/>
            <a:ext cx="4860000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311900" y="316523"/>
            <a:ext cx="5545138" cy="921877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2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6322139" y="6333297"/>
            <a:ext cx="4855168" cy="17862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452839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7D8E26-9B97-BA46-B39D-CF0A4D606A0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Объект 4"/>
          <p:cNvSpPr>
            <a:spLocks noGrp="1"/>
          </p:cNvSpPr>
          <p:nvPr>
            <p:ph sz="quarter" idx="22" hasCustomPrompt="1"/>
          </p:nvPr>
        </p:nvSpPr>
        <p:spPr>
          <a:xfrm>
            <a:off x="6322140" y="1401763"/>
            <a:ext cx="4860000" cy="4120496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7" name="Нижний колонтитул 7">
            <a:extLst>
              <a:ext uri="{FF2B5EF4-FFF2-40B4-BE49-F238E27FC236}">
                <a16:creationId xmlns:a16="http://schemas.microsoft.com/office/drawing/2014/main" id="{C8B2C056-D148-8A40-A8BF-9B538F97501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322139" y="6323177"/>
            <a:ext cx="4860000" cy="180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9224808A-4315-9B4B-B77E-3DEAB93A4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22139" y="5898775"/>
            <a:ext cx="4860000" cy="350847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FD07FE9D-5F93-CE4A-AEBB-A10A9C067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73152" y="-375496"/>
            <a:ext cx="7728667" cy="10080000"/>
          </a:xfrm>
          <a:prstGeom prst="rect">
            <a:avLst/>
          </a:prstGeom>
        </p:spPr>
      </p:pic>
      <p:sp>
        <p:nvSpPr>
          <p:cNvPr id="10" name="Рисунок 7">
            <a:extLst>
              <a:ext uri="{FF2B5EF4-FFF2-40B4-BE49-F238E27FC236}">
                <a16:creationId xmlns:a16="http://schemas.microsoft.com/office/drawing/2014/main" id="{F1920F1F-3B29-E343-905E-C4123598FBE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44522" y="796687"/>
            <a:ext cx="3277782" cy="5802895"/>
          </a:xfr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311900" y="313765"/>
            <a:ext cx="4872038" cy="923364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1886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6"/>
          <p:cNvSpPr>
            <a:spLocks noGrp="1"/>
          </p:cNvSpPr>
          <p:nvPr>
            <p:ph type="pic" sz="quarter" idx="29"/>
          </p:nvPr>
        </p:nvSpPr>
        <p:spPr>
          <a:xfrm>
            <a:off x="271403" y="0"/>
            <a:ext cx="11728869" cy="5904449"/>
          </a:xfrm>
          <a:custGeom>
            <a:avLst/>
            <a:gdLst>
              <a:gd name="connsiteX0" fmla="*/ 12594182 w 23459265"/>
              <a:gd name="connsiteY0" fmla="*/ 0 h 11810266"/>
              <a:gd name="connsiteX1" fmla="*/ 23459265 w 23459265"/>
              <a:gd name="connsiteY1" fmla="*/ 0 h 11810266"/>
              <a:gd name="connsiteX2" fmla="*/ 18026723 w 23459265"/>
              <a:gd name="connsiteY2" fmla="*/ 5422697 h 11810266"/>
              <a:gd name="connsiteX3" fmla="*/ 11566820 w 23459265"/>
              <a:gd name="connsiteY3" fmla="*/ 0 h 11810266"/>
              <a:gd name="connsiteX4" fmla="*/ 11840314 w 23459265"/>
              <a:gd name="connsiteY4" fmla="*/ 0 h 11810266"/>
              <a:gd name="connsiteX5" fmla="*/ 17687791 w 23459265"/>
              <a:gd name="connsiteY5" fmla="*/ 5836884 h 11810266"/>
              <a:gd name="connsiteX6" fmla="*/ 11703567 w 23459265"/>
              <a:gd name="connsiteY6" fmla="*/ 11810266 h 11810266"/>
              <a:gd name="connsiteX7" fmla="*/ 5719342 w 23459265"/>
              <a:gd name="connsiteY7" fmla="*/ 5836884 h 11810266"/>
              <a:gd name="connsiteX8" fmla="*/ 0 w 23459265"/>
              <a:gd name="connsiteY8" fmla="*/ 0 h 11810266"/>
              <a:gd name="connsiteX9" fmla="*/ 10824369 w 23459265"/>
              <a:gd name="connsiteY9" fmla="*/ 0 h 11810266"/>
              <a:gd name="connsiteX10" fmla="*/ 5412184 w 23459265"/>
              <a:gd name="connsiteY10" fmla="*/ 5402377 h 118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459265" h="11810266">
                <a:moveTo>
                  <a:pt x="12594182" y="0"/>
                </a:moveTo>
                <a:lnTo>
                  <a:pt x="23459265" y="0"/>
                </a:lnTo>
                <a:lnTo>
                  <a:pt x="18026723" y="5422697"/>
                </a:lnTo>
                <a:close/>
                <a:moveTo>
                  <a:pt x="11566820" y="0"/>
                </a:moveTo>
                <a:lnTo>
                  <a:pt x="11840314" y="0"/>
                </a:lnTo>
                <a:lnTo>
                  <a:pt x="17687791" y="5836884"/>
                </a:lnTo>
                <a:lnTo>
                  <a:pt x="11703567" y="11810266"/>
                </a:lnTo>
                <a:lnTo>
                  <a:pt x="5719342" y="5836884"/>
                </a:lnTo>
                <a:close/>
                <a:moveTo>
                  <a:pt x="0" y="0"/>
                </a:moveTo>
                <a:lnTo>
                  <a:pt x="10824369" y="0"/>
                </a:lnTo>
                <a:lnTo>
                  <a:pt x="5412184" y="5402377"/>
                </a:ln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400" dirty="0"/>
            </a:lvl1pPr>
          </a:lstStyle>
          <a:p>
            <a:pPr lvl="0" algn="ctr"/>
            <a:endParaRPr lang="ru-RU" dirty="0"/>
          </a:p>
        </p:txBody>
      </p:sp>
      <p:sp>
        <p:nvSpPr>
          <p:cNvPr id="6" name="Number">
            <a:extLst>
              <a:ext uri="{FF2B5EF4-FFF2-40B4-BE49-F238E27FC236}">
                <a16:creationId xmlns:a16="http://schemas.microsoft.com/office/drawing/2014/main" id="{2BF9D9B1-B65B-214A-82C5-EF47F0B0C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37292" y="3760969"/>
            <a:ext cx="2119746" cy="2562785"/>
          </a:xfrm>
          <a:prstGeom prst="rect">
            <a:avLst/>
          </a:prstGeom>
        </p:spPr>
        <p:txBody>
          <a:bodyPr vert="horz" lIns="0" tIns="252000" rIns="0" bIns="0" rtlCol="0" anchor="ctr" anchorCtr="0">
            <a:spAutoFit/>
          </a:bodyPr>
          <a:lstStyle>
            <a:lvl1pPr>
              <a:defRPr lang="en-GB" sz="150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№</a:t>
            </a:r>
            <a:endParaRPr lang="en-GB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2BEC5BF-DBD5-E440-ADE7-68835265A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707" y="4387735"/>
            <a:ext cx="4042063" cy="1309255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BDDB3C17-7054-984A-A2E8-9DEABB2BB0B2}"/>
              </a:ext>
            </a:extLst>
          </p:cNvPr>
          <p:cNvSpPr>
            <a:spLocks noChangeAspect="1"/>
          </p:cNvSpPr>
          <p:nvPr userDrawn="1"/>
        </p:nvSpPr>
        <p:spPr bwMode="ltGray">
          <a:xfrm rot="-2700000">
            <a:off x="807102" y="-2125774"/>
            <a:ext cx="4379201" cy="4304424"/>
          </a:xfrm>
          <a:custGeom>
            <a:avLst/>
            <a:gdLst>
              <a:gd name="connsiteX0" fmla="*/ 74777 w 4379201"/>
              <a:gd name="connsiteY0" fmla="*/ 0 h 4304424"/>
              <a:gd name="connsiteX1" fmla="*/ 4379201 w 4379201"/>
              <a:gd name="connsiteY1" fmla="*/ 4304424 h 4304424"/>
              <a:gd name="connsiteX2" fmla="*/ 0 w 4379201"/>
              <a:gd name="connsiteY2" fmla="*/ 4304424 h 4304424"/>
              <a:gd name="connsiteX3" fmla="*/ 0 w 4379201"/>
              <a:gd name="connsiteY3" fmla="*/ 74776 h 430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9201" h="4304424">
                <a:moveTo>
                  <a:pt x="74777" y="0"/>
                </a:moveTo>
                <a:lnTo>
                  <a:pt x="4379201" y="4304424"/>
                </a:lnTo>
                <a:lnTo>
                  <a:pt x="0" y="4304424"/>
                </a:lnTo>
                <a:lnTo>
                  <a:pt x="0" y="74776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</p:spTree>
    <p:extLst>
      <p:ext uri="{BB962C8B-B14F-4D97-AF65-F5344CB8AC3E}">
        <p14:creationId xmlns:p14="http://schemas.microsoft.com/office/powerpoint/2010/main" val="30084529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79EA1F8-8F83-E040-892E-B89E2307BD7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21440" y="6330462"/>
            <a:ext cx="332720" cy="175676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757C6E0-787E-9B4A-86F8-CC10E861056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8223" y="1391390"/>
            <a:ext cx="9189607" cy="5760000"/>
            <a:chOff x="561935" y="1252242"/>
            <a:chExt cx="10374300" cy="6502560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D07FE9D-5F93-CE4A-AEBB-A10A9C067D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935" y="1254522"/>
              <a:ext cx="4983978" cy="6500280"/>
            </a:xfrm>
            <a:prstGeom prst="rect">
              <a:avLst/>
            </a:prstGeom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2FAC0B02-E8AC-AA4C-A897-B3A2FEF2F2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952257" y="1252242"/>
              <a:ext cx="4983978" cy="6500280"/>
            </a:xfrm>
            <a:prstGeom prst="rect">
              <a:avLst/>
            </a:prstGeom>
          </p:spPr>
        </p:pic>
      </p:grpSp>
      <p:sp>
        <p:nvSpPr>
          <p:cNvPr id="9" name="Рисунок 7">
            <a:extLst>
              <a:ext uri="{FF2B5EF4-FFF2-40B4-BE49-F238E27FC236}">
                <a16:creationId xmlns:a16="http://schemas.microsoft.com/office/drawing/2014/main" id="{F1712308-8327-D24C-AA6B-D4D601776AE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08912" y="2064490"/>
            <a:ext cx="1868558" cy="3324473"/>
          </a:xfr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7">
            <a:extLst>
              <a:ext uri="{FF2B5EF4-FFF2-40B4-BE49-F238E27FC236}">
                <a16:creationId xmlns:a16="http://schemas.microsoft.com/office/drawing/2014/main" id="{992EEA8E-728A-3649-A6DB-095F7F1B144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942756" y="2064490"/>
            <a:ext cx="1868558" cy="3324473"/>
          </a:xfr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11" name="Заголовок 2"/>
          <p:cNvSpPr>
            <a:spLocks noGrp="1"/>
          </p:cNvSpPr>
          <p:nvPr>
            <p:ph type="title"/>
          </p:nvPr>
        </p:nvSpPr>
        <p:spPr>
          <a:xfrm>
            <a:off x="344760" y="334800"/>
            <a:ext cx="11512278" cy="903600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16003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785B0F32-3823-6847-B8A2-251925F3DB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17312" y="6330950"/>
            <a:ext cx="326687" cy="172227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9CC588A-D771-D74E-B46F-788B46842E12}"/>
              </a:ext>
            </a:extLst>
          </p:cNvPr>
          <p:cNvGrpSpPr/>
          <p:nvPr userDrawn="1"/>
        </p:nvGrpSpPr>
        <p:grpSpPr>
          <a:xfrm>
            <a:off x="-2308656" y="1259058"/>
            <a:ext cx="7686058" cy="4175981"/>
            <a:chOff x="7068965" y="3978474"/>
            <a:chExt cx="13623925" cy="7402512"/>
          </a:xfrm>
          <a:effectLst/>
        </p:grpSpPr>
        <p:sp>
          <p:nvSpPr>
            <p:cNvPr id="7" name="Freeform 60">
              <a:extLst>
                <a:ext uri="{FF2B5EF4-FFF2-40B4-BE49-F238E27FC236}">
                  <a16:creationId xmlns:a16="http://schemas.microsoft.com/office/drawing/2014/main" id="{7190AB48-78F8-3544-978A-C9F398836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4402" y="3978474"/>
              <a:ext cx="10433050" cy="7237413"/>
            </a:xfrm>
            <a:custGeom>
              <a:avLst/>
              <a:gdLst>
                <a:gd name="T0" fmla="*/ 2075 w 2145"/>
                <a:gd name="T1" fmla="*/ 1488 h 1488"/>
                <a:gd name="T2" fmla="*/ 70 w 2145"/>
                <a:gd name="T3" fmla="*/ 1488 h 1488"/>
                <a:gd name="T4" fmla="*/ 0 w 2145"/>
                <a:gd name="T5" fmla="*/ 1418 h 1488"/>
                <a:gd name="T6" fmla="*/ 0 w 2145"/>
                <a:gd name="T7" fmla="*/ 71 h 1488"/>
                <a:gd name="T8" fmla="*/ 70 w 2145"/>
                <a:gd name="T9" fmla="*/ 0 h 1488"/>
                <a:gd name="T10" fmla="*/ 2075 w 2145"/>
                <a:gd name="T11" fmla="*/ 0 h 1488"/>
                <a:gd name="T12" fmla="*/ 2145 w 2145"/>
                <a:gd name="T13" fmla="*/ 71 h 1488"/>
                <a:gd name="T14" fmla="*/ 2145 w 2145"/>
                <a:gd name="T15" fmla="*/ 1418 h 1488"/>
                <a:gd name="T16" fmla="*/ 2075 w 2145"/>
                <a:gd name="T17" fmla="*/ 1488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5" h="1488">
                  <a:moveTo>
                    <a:pt x="2075" y="1488"/>
                  </a:moveTo>
                  <a:cubicBezTo>
                    <a:pt x="70" y="1488"/>
                    <a:pt x="70" y="1488"/>
                    <a:pt x="70" y="1488"/>
                  </a:cubicBezTo>
                  <a:cubicBezTo>
                    <a:pt x="32" y="1488"/>
                    <a:pt x="0" y="1457"/>
                    <a:pt x="0" y="141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2075" y="0"/>
                    <a:pt x="2075" y="0"/>
                    <a:pt x="2075" y="0"/>
                  </a:cubicBezTo>
                  <a:cubicBezTo>
                    <a:pt x="2113" y="0"/>
                    <a:pt x="2145" y="32"/>
                    <a:pt x="2145" y="71"/>
                  </a:cubicBezTo>
                  <a:cubicBezTo>
                    <a:pt x="2145" y="1418"/>
                    <a:pt x="2145" y="1418"/>
                    <a:pt x="2145" y="1418"/>
                  </a:cubicBezTo>
                  <a:cubicBezTo>
                    <a:pt x="2145" y="1457"/>
                    <a:pt x="2113" y="1488"/>
                    <a:pt x="2075" y="148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  <p:sp>
          <p:nvSpPr>
            <p:cNvPr id="8" name="Freeform 61">
              <a:extLst>
                <a:ext uri="{FF2B5EF4-FFF2-40B4-BE49-F238E27FC236}">
                  <a16:creationId xmlns:a16="http://schemas.microsoft.com/office/drawing/2014/main" id="{3EF3D29F-7A2C-E244-B027-96D2656097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99327" y="4011811"/>
              <a:ext cx="10364788" cy="7173913"/>
            </a:xfrm>
            <a:custGeom>
              <a:avLst/>
              <a:gdLst>
                <a:gd name="T0" fmla="*/ 2068 w 2131"/>
                <a:gd name="T1" fmla="*/ 1475 h 1475"/>
                <a:gd name="T2" fmla="*/ 63 w 2131"/>
                <a:gd name="T3" fmla="*/ 1475 h 1475"/>
                <a:gd name="T4" fmla="*/ 0 w 2131"/>
                <a:gd name="T5" fmla="*/ 1411 h 1475"/>
                <a:gd name="T6" fmla="*/ 0 w 2131"/>
                <a:gd name="T7" fmla="*/ 64 h 1475"/>
                <a:gd name="T8" fmla="*/ 63 w 2131"/>
                <a:gd name="T9" fmla="*/ 0 h 1475"/>
                <a:gd name="T10" fmla="*/ 2068 w 2131"/>
                <a:gd name="T11" fmla="*/ 0 h 1475"/>
                <a:gd name="T12" fmla="*/ 2131 w 2131"/>
                <a:gd name="T13" fmla="*/ 64 h 1475"/>
                <a:gd name="T14" fmla="*/ 2131 w 2131"/>
                <a:gd name="T15" fmla="*/ 1411 h 1475"/>
                <a:gd name="T16" fmla="*/ 2068 w 2131"/>
                <a:gd name="T17" fmla="*/ 1475 h 1475"/>
                <a:gd name="T18" fmla="*/ 63 w 2131"/>
                <a:gd name="T19" fmla="*/ 3 h 1475"/>
                <a:gd name="T20" fmla="*/ 3 w 2131"/>
                <a:gd name="T21" fmla="*/ 64 h 1475"/>
                <a:gd name="T22" fmla="*/ 3 w 2131"/>
                <a:gd name="T23" fmla="*/ 1411 h 1475"/>
                <a:gd name="T24" fmla="*/ 63 w 2131"/>
                <a:gd name="T25" fmla="*/ 1472 h 1475"/>
                <a:gd name="T26" fmla="*/ 2068 w 2131"/>
                <a:gd name="T27" fmla="*/ 1472 h 1475"/>
                <a:gd name="T28" fmla="*/ 2128 w 2131"/>
                <a:gd name="T29" fmla="*/ 1411 h 1475"/>
                <a:gd name="T30" fmla="*/ 2128 w 2131"/>
                <a:gd name="T31" fmla="*/ 64 h 1475"/>
                <a:gd name="T32" fmla="*/ 2068 w 2131"/>
                <a:gd name="T33" fmla="*/ 3 h 1475"/>
                <a:gd name="T34" fmla="*/ 63 w 2131"/>
                <a:gd name="T35" fmla="*/ 3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1" h="1475">
                  <a:moveTo>
                    <a:pt x="2068" y="1475"/>
                  </a:moveTo>
                  <a:cubicBezTo>
                    <a:pt x="63" y="1475"/>
                    <a:pt x="63" y="1475"/>
                    <a:pt x="63" y="1475"/>
                  </a:cubicBezTo>
                  <a:cubicBezTo>
                    <a:pt x="28" y="1475"/>
                    <a:pt x="0" y="1446"/>
                    <a:pt x="0" y="141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2068" y="0"/>
                    <a:pt x="2068" y="0"/>
                    <a:pt x="2068" y="0"/>
                  </a:cubicBezTo>
                  <a:cubicBezTo>
                    <a:pt x="2103" y="0"/>
                    <a:pt x="2131" y="29"/>
                    <a:pt x="2131" y="64"/>
                  </a:cubicBezTo>
                  <a:cubicBezTo>
                    <a:pt x="2131" y="1411"/>
                    <a:pt x="2131" y="1411"/>
                    <a:pt x="2131" y="1411"/>
                  </a:cubicBezTo>
                  <a:cubicBezTo>
                    <a:pt x="2131" y="1446"/>
                    <a:pt x="2103" y="1475"/>
                    <a:pt x="2068" y="1475"/>
                  </a:cubicBezTo>
                  <a:close/>
                  <a:moveTo>
                    <a:pt x="63" y="3"/>
                  </a:moveTo>
                  <a:cubicBezTo>
                    <a:pt x="30" y="3"/>
                    <a:pt x="3" y="30"/>
                    <a:pt x="3" y="64"/>
                  </a:cubicBezTo>
                  <a:cubicBezTo>
                    <a:pt x="3" y="1411"/>
                    <a:pt x="3" y="1411"/>
                    <a:pt x="3" y="1411"/>
                  </a:cubicBezTo>
                  <a:cubicBezTo>
                    <a:pt x="3" y="1444"/>
                    <a:pt x="30" y="1472"/>
                    <a:pt x="63" y="1472"/>
                  </a:cubicBezTo>
                  <a:cubicBezTo>
                    <a:pt x="2068" y="1472"/>
                    <a:pt x="2068" y="1472"/>
                    <a:pt x="2068" y="1472"/>
                  </a:cubicBezTo>
                  <a:cubicBezTo>
                    <a:pt x="2101" y="1472"/>
                    <a:pt x="2128" y="1444"/>
                    <a:pt x="2128" y="1411"/>
                  </a:cubicBezTo>
                  <a:cubicBezTo>
                    <a:pt x="2128" y="64"/>
                    <a:pt x="2128" y="64"/>
                    <a:pt x="2128" y="64"/>
                  </a:cubicBezTo>
                  <a:cubicBezTo>
                    <a:pt x="2128" y="30"/>
                    <a:pt x="2101" y="3"/>
                    <a:pt x="2068" y="3"/>
                  </a:cubicBezTo>
                  <a:lnTo>
                    <a:pt x="63" y="3"/>
                  </a:lnTo>
                  <a:close/>
                </a:path>
              </a:pathLst>
            </a:custGeom>
            <a:solidFill>
              <a:srgbClr val="A8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  <p:sp>
          <p:nvSpPr>
            <p:cNvPr id="9" name="Rectangle 62">
              <a:extLst>
                <a:ext uri="{FF2B5EF4-FFF2-40B4-BE49-F238E27FC236}">
                  <a16:creationId xmlns:a16="http://schemas.microsoft.com/office/drawing/2014/main" id="{A6289E47-0545-7C4E-B634-DB72F3F26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6052" y="4483299"/>
              <a:ext cx="9431338" cy="6002338"/>
            </a:xfrm>
            <a:prstGeom prst="rect">
              <a:avLst/>
            </a:prstGeom>
            <a:solidFill>
              <a:srgbClr val="619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  <p:sp>
          <p:nvSpPr>
            <p:cNvPr id="10" name="Freeform 63">
              <a:extLst>
                <a:ext uri="{FF2B5EF4-FFF2-40B4-BE49-F238E27FC236}">
                  <a16:creationId xmlns:a16="http://schemas.microsoft.com/office/drawing/2014/main" id="{902F290D-C126-A84E-94BF-D465221BC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965" y="11088886"/>
              <a:ext cx="13623925" cy="292100"/>
            </a:xfrm>
            <a:custGeom>
              <a:avLst/>
              <a:gdLst>
                <a:gd name="T0" fmla="*/ 2795 w 2801"/>
                <a:gd name="T1" fmla="*/ 0 h 60"/>
                <a:gd name="T2" fmla="*/ 2278 w 2801"/>
                <a:gd name="T3" fmla="*/ 0 h 60"/>
                <a:gd name="T4" fmla="*/ 1986 w 2801"/>
                <a:gd name="T5" fmla="*/ 0 h 60"/>
                <a:gd name="T6" fmla="*/ 815 w 2801"/>
                <a:gd name="T7" fmla="*/ 0 h 60"/>
                <a:gd name="T8" fmla="*/ 523 w 2801"/>
                <a:gd name="T9" fmla="*/ 0 h 60"/>
                <a:gd name="T10" fmla="*/ 6 w 2801"/>
                <a:gd name="T11" fmla="*/ 0 h 60"/>
                <a:gd name="T12" fmla="*/ 126 w 2801"/>
                <a:gd name="T13" fmla="*/ 38 h 60"/>
                <a:gd name="T14" fmla="*/ 484 w 2801"/>
                <a:gd name="T15" fmla="*/ 60 h 60"/>
                <a:gd name="T16" fmla="*/ 815 w 2801"/>
                <a:gd name="T17" fmla="*/ 60 h 60"/>
                <a:gd name="T18" fmla="*/ 1986 w 2801"/>
                <a:gd name="T19" fmla="*/ 60 h 60"/>
                <a:gd name="T20" fmla="*/ 2317 w 2801"/>
                <a:gd name="T21" fmla="*/ 60 h 60"/>
                <a:gd name="T22" fmla="*/ 2675 w 2801"/>
                <a:gd name="T23" fmla="*/ 38 h 60"/>
                <a:gd name="T24" fmla="*/ 2795 w 2801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1" h="60">
                  <a:moveTo>
                    <a:pt x="2795" y="0"/>
                  </a:moveTo>
                  <a:cubicBezTo>
                    <a:pt x="2278" y="0"/>
                    <a:pt x="2278" y="0"/>
                    <a:pt x="2278" y="0"/>
                  </a:cubicBezTo>
                  <a:cubicBezTo>
                    <a:pt x="1986" y="0"/>
                    <a:pt x="1986" y="0"/>
                    <a:pt x="1986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21"/>
                    <a:pt x="126" y="38"/>
                  </a:cubicBezTo>
                  <a:cubicBezTo>
                    <a:pt x="252" y="55"/>
                    <a:pt x="393" y="60"/>
                    <a:pt x="484" y="60"/>
                  </a:cubicBezTo>
                  <a:cubicBezTo>
                    <a:pt x="544" y="60"/>
                    <a:pt x="708" y="60"/>
                    <a:pt x="815" y="60"/>
                  </a:cubicBezTo>
                  <a:cubicBezTo>
                    <a:pt x="872" y="60"/>
                    <a:pt x="1986" y="60"/>
                    <a:pt x="1986" y="60"/>
                  </a:cubicBezTo>
                  <a:cubicBezTo>
                    <a:pt x="2093" y="60"/>
                    <a:pt x="2257" y="60"/>
                    <a:pt x="2317" y="60"/>
                  </a:cubicBezTo>
                  <a:cubicBezTo>
                    <a:pt x="2408" y="60"/>
                    <a:pt x="2549" y="55"/>
                    <a:pt x="2675" y="38"/>
                  </a:cubicBezTo>
                  <a:cubicBezTo>
                    <a:pt x="2801" y="21"/>
                    <a:pt x="2795" y="0"/>
                    <a:pt x="2795" y="0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  <p:sp>
          <p:nvSpPr>
            <p:cNvPr id="11" name="Freeform 64">
              <a:extLst>
                <a:ext uri="{FF2B5EF4-FFF2-40B4-BE49-F238E27FC236}">
                  <a16:creationId xmlns:a16="http://schemas.microsoft.com/office/drawing/2014/main" id="{B96CBA46-D1E9-304C-B902-4BC984C82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165" y="11288911"/>
              <a:ext cx="12203113" cy="92075"/>
            </a:xfrm>
            <a:custGeom>
              <a:avLst/>
              <a:gdLst>
                <a:gd name="T0" fmla="*/ 2198 w 2509"/>
                <a:gd name="T1" fmla="*/ 11 h 19"/>
                <a:gd name="T2" fmla="*/ 1857 w 2509"/>
                <a:gd name="T3" fmla="*/ 11 h 19"/>
                <a:gd name="T4" fmla="*/ 652 w 2509"/>
                <a:gd name="T5" fmla="*/ 11 h 19"/>
                <a:gd name="T6" fmla="*/ 311 w 2509"/>
                <a:gd name="T7" fmla="*/ 11 h 19"/>
                <a:gd name="T8" fmla="*/ 0 w 2509"/>
                <a:gd name="T9" fmla="*/ 0 h 19"/>
                <a:gd name="T10" fmla="*/ 338 w 2509"/>
                <a:gd name="T11" fmla="*/ 19 h 19"/>
                <a:gd name="T12" fmla="*/ 669 w 2509"/>
                <a:gd name="T13" fmla="*/ 19 h 19"/>
                <a:gd name="T14" fmla="*/ 1840 w 2509"/>
                <a:gd name="T15" fmla="*/ 19 h 19"/>
                <a:gd name="T16" fmla="*/ 2171 w 2509"/>
                <a:gd name="T17" fmla="*/ 19 h 19"/>
                <a:gd name="T18" fmla="*/ 2509 w 2509"/>
                <a:gd name="T19" fmla="*/ 0 h 19"/>
                <a:gd name="T20" fmla="*/ 2198 w 2509"/>
                <a:gd name="T21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9" h="19">
                  <a:moveTo>
                    <a:pt x="2198" y="11"/>
                  </a:moveTo>
                  <a:cubicBezTo>
                    <a:pt x="2136" y="11"/>
                    <a:pt x="1967" y="11"/>
                    <a:pt x="1857" y="11"/>
                  </a:cubicBezTo>
                  <a:cubicBezTo>
                    <a:pt x="1857" y="11"/>
                    <a:pt x="710" y="11"/>
                    <a:pt x="652" y="11"/>
                  </a:cubicBezTo>
                  <a:cubicBezTo>
                    <a:pt x="542" y="11"/>
                    <a:pt x="373" y="11"/>
                    <a:pt x="311" y="11"/>
                  </a:cubicBezTo>
                  <a:cubicBezTo>
                    <a:pt x="230" y="11"/>
                    <a:pt x="113" y="8"/>
                    <a:pt x="0" y="0"/>
                  </a:cubicBezTo>
                  <a:cubicBezTo>
                    <a:pt x="120" y="14"/>
                    <a:pt x="251" y="19"/>
                    <a:pt x="338" y="19"/>
                  </a:cubicBezTo>
                  <a:cubicBezTo>
                    <a:pt x="398" y="19"/>
                    <a:pt x="562" y="19"/>
                    <a:pt x="669" y="19"/>
                  </a:cubicBezTo>
                  <a:cubicBezTo>
                    <a:pt x="726" y="19"/>
                    <a:pt x="1840" y="19"/>
                    <a:pt x="1840" y="19"/>
                  </a:cubicBezTo>
                  <a:cubicBezTo>
                    <a:pt x="1947" y="19"/>
                    <a:pt x="2111" y="19"/>
                    <a:pt x="2171" y="19"/>
                  </a:cubicBezTo>
                  <a:cubicBezTo>
                    <a:pt x="2258" y="19"/>
                    <a:pt x="2389" y="14"/>
                    <a:pt x="2509" y="0"/>
                  </a:cubicBezTo>
                  <a:cubicBezTo>
                    <a:pt x="2396" y="8"/>
                    <a:pt x="2279" y="11"/>
                    <a:pt x="2198" y="11"/>
                  </a:cubicBezTo>
                  <a:close/>
                </a:path>
              </a:pathLst>
            </a:cu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  <p:sp>
          <p:nvSpPr>
            <p:cNvPr id="12" name="Freeform 65">
              <a:extLst>
                <a:ext uri="{FF2B5EF4-FFF2-40B4-BE49-F238E27FC236}">
                  <a16:creationId xmlns:a16="http://schemas.microsoft.com/office/drawing/2014/main" id="{D8EE08F8-A285-3749-97E2-EA7D83687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227" y="11138099"/>
              <a:ext cx="13487400" cy="68263"/>
            </a:xfrm>
            <a:custGeom>
              <a:avLst/>
              <a:gdLst>
                <a:gd name="T0" fmla="*/ 2773 w 2773"/>
                <a:gd name="T1" fmla="*/ 0 h 14"/>
                <a:gd name="T2" fmla="*/ 1627 w 2773"/>
                <a:gd name="T3" fmla="*/ 0 h 14"/>
                <a:gd name="T4" fmla="*/ 1618 w 2773"/>
                <a:gd name="T5" fmla="*/ 3 h 14"/>
                <a:gd name="T6" fmla="*/ 1565 w 2773"/>
                <a:gd name="T7" fmla="*/ 13 h 14"/>
                <a:gd name="T8" fmla="*/ 1208 w 2773"/>
                <a:gd name="T9" fmla="*/ 13 h 14"/>
                <a:gd name="T10" fmla="*/ 1155 w 2773"/>
                <a:gd name="T11" fmla="*/ 3 h 14"/>
                <a:gd name="T12" fmla="*/ 1146 w 2773"/>
                <a:gd name="T13" fmla="*/ 0 h 14"/>
                <a:gd name="T14" fmla="*/ 0 w 2773"/>
                <a:gd name="T15" fmla="*/ 0 h 14"/>
                <a:gd name="T16" fmla="*/ 2 w 2773"/>
                <a:gd name="T17" fmla="*/ 1 h 14"/>
                <a:gd name="T18" fmla="*/ 1146 w 2773"/>
                <a:gd name="T19" fmla="*/ 1 h 14"/>
                <a:gd name="T20" fmla="*/ 1154 w 2773"/>
                <a:gd name="T21" fmla="*/ 4 h 14"/>
                <a:gd name="T22" fmla="*/ 1208 w 2773"/>
                <a:gd name="T23" fmla="*/ 14 h 14"/>
                <a:gd name="T24" fmla="*/ 1565 w 2773"/>
                <a:gd name="T25" fmla="*/ 14 h 14"/>
                <a:gd name="T26" fmla="*/ 1619 w 2773"/>
                <a:gd name="T27" fmla="*/ 4 h 14"/>
                <a:gd name="T28" fmla="*/ 1627 w 2773"/>
                <a:gd name="T29" fmla="*/ 1 h 14"/>
                <a:gd name="T30" fmla="*/ 2771 w 2773"/>
                <a:gd name="T31" fmla="*/ 1 h 14"/>
                <a:gd name="T32" fmla="*/ 2773 w 2773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3" h="14">
                  <a:moveTo>
                    <a:pt x="2773" y="0"/>
                  </a:moveTo>
                  <a:cubicBezTo>
                    <a:pt x="1627" y="0"/>
                    <a:pt x="1627" y="0"/>
                    <a:pt x="1627" y="0"/>
                  </a:cubicBezTo>
                  <a:cubicBezTo>
                    <a:pt x="1624" y="0"/>
                    <a:pt x="1621" y="1"/>
                    <a:pt x="1618" y="3"/>
                  </a:cubicBezTo>
                  <a:cubicBezTo>
                    <a:pt x="1613" y="7"/>
                    <a:pt x="1600" y="13"/>
                    <a:pt x="1565" y="13"/>
                  </a:cubicBezTo>
                  <a:cubicBezTo>
                    <a:pt x="1208" y="13"/>
                    <a:pt x="1208" y="13"/>
                    <a:pt x="1208" y="13"/>
                  </a:cubicBezTo>
                  <a:cubicBezTo>
                    <a:pt x="1173" y="13"/>
                    <a:pt x="1160" y="7"/>
                    <a:pt x="1155" y="3"/>
                  </a:cubicBezTo>
                  <a:cubicBezTo>
                    <a:pt x="1152" y="1"/>
                    <a:pt x="1149" y="0"/>
                    <a:pt x="11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1146" y="1"/>
                    <a:pt x="1146" y="1"/>
                    <a:pt x="1146" y="1"/>
                  </a:cubicBezTo>
                  <a:cubicBezTo>
                    <a:pt x="1149" y="1"/>
                    <a:pt x="1152" y="2"/>
                    <a:pt x="1154" y="4"/>
                  </a:cubicBezTo>
                  <a:cubicBezTo>
                    <a:pt x="1159" y="8"/>
                    <a:pt x="1173" y="14"/>
                    <a:pt x="1208" y="14"/>
                  </a:cubicBezTo>
                  <a:cubicBezTo>
                    <a:pt x="1565" y="14"/>
                    <a:pt x="1565" y="14"/>
                    <a:pt x="1565" y="14"/>
                  </a:cubicBezTo>
                  <a:cubicBezTo>
                    <a:pt x="1600" y="14"/>
                    <a:pt x="1614" y="8"/>
                    <a:pt x="1619" y="4"/>
                  </a:cubicBezTo>
                  <a:cubicBezTo>
                    <a:pt x="1621" y="2"/>
                    <a:pt x="1624" y="1"/>
                    <a:pt x="1627" y="1"/>
                  </a:cubicBezTo>
                  <a:cubicBezTo>
                    <a:pt x="2771" y="1"/>
                    <a:pt x="2771" y="1"/>
                    <a:pt x="2771" y="1"/>
                  </a:cubicBezTo>
                  <a:cubicBezTo>
                    <a:pt x="2772" y="1"/>
                    <a:pt x="2773" y="1"/>
                    <a:pt x="2773" y="0"/>
                  </a:cubicBezTo>
                  <a:close/>
                </a:path>
              </a:pathLst>
            </a:custGeom>
            <a:solidFill>
              <a:srgbClr val="E4E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  <p:sp>
          <p:nvSpPr>
            <p:cNvPr id="13" name="Freeform 66">
              <a:extLst>
                <a:ext uri="{FF2B5EF4-FFF2-40B4-BE49-F238E27FC236}">
                  <a16:creationId xmlns:a16="http://schemas.microsoft.com/office/drawing/2014/main" id="{424682DF-57B0-1B4F-86CB-CFB453617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365" y="11088886"/>
              <a:ext cx="13574713" cy="19050"/>
            </a:xfrm>
            <a:custGeom>
              <a:avLst/>
              <a:gdLst>
                <a:gd name="T0" fmla="*/ 2273 w 2791"/>
                <a:gd name="T1" fmla="*/ 0 h 4"/>
                <a:gd name="T2" fmla="*/ 1981 w 2791"/>
                <a:gd name="T3" fmla="*/ 0 h 4"/>
                <a:gd name="T4" fmla="*/ 810 w 2791"/>
                <a:gd name="T5" fmla="*/ 0 h 4"/>
                <a:gd name="T6" fmla="*/ 518 w 2791"/>
                <a:gd name="T7" fmla="*/ 0 h 4"/>
                <a:gd name="T8" fmla="*/ 1 w 2791"/>
                <a:gd name="T9" fmla="*/ 0 h 4"/>
                <a:gd name="T10" fmla="*/ 2 w 2791"/>
                <a:gd name="T11" fmla="*/ 4 h 4"/>
                <a:gd name="T12" fmla="*/ 2789 w 2791"/>
                <a:gd name="T13" fmla="*/ 4 h 4"/>
                <a:gd name="T14" fmla="*/ 2790 w 2791"/>
                <a:gd name="T15" fmla="*/ 0 h 4"/>
                <a:gd name="T16" fmla="*/ 2273 w 279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1" h="4">
                  <a:moveTo>
                    <a:pt x="2273" y="0"/>
                  </a:moveTo>
                  <a:cubicBezTo>
                    <a:pt x="1981" y="0"/>
                    <a:pt x="1981" y="0"/>
                    <a:pt x="1981" y="0"/>
                  </a:cubicBezTo>
                  <a:cubicBezTo>
                    <a:pt x="810" y="0"/>
                    <a:pt x="810" y="0"/>
                    <a:pt x="810" y="0"/>
                  </a:cubicBezTo>
                  <a:cubicBezTo>
                    <a:pt x="518" y="0"/>
                    <a:pt x="518" y="0"/>
                    <a:pt x="5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2"/>
                    <a:pt x="2" y="4"/>
                  </a:cubicBezTo>
                  <a:cubicBezTo>
                    <a:pt x="2789" y="4"/>
                    <a:pt x="2789" y="4"/>
                    <a:pt x="2789" y="4"/>
                  </a:cubicBezTo>
                  <a:cubicBezTo>
                    <a:pt x="2791" y="2"/>
                    <a:pt x="2790" y="0"/>
                    <a:pt x="2790" y="0"/>
                  </a:cubicBezTo>
                  <a:lnTo>
                    <a:pt x="2273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  <p:sp>
          <p:nvSpPr>
            <p:cNvPr id="14" name="Freeform 67">
              <a:extLst>
                <a:ext uri="{FF2B5EF4-FFF2-40B4-BE49-F238E27FC236}">
                  <a16:creationId xmlns:a16="http://schemas.microsoft.com/office/drawing/2014/main" id="{D27FBDE8-0F6C-DC4B-A4D6-DEE09F3DB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  <p:sp>
          <p:nvSpPr>
            <p:cNvPr id="15" name="Freeform 68">
              <a:extLst>
                <a:ext uri="{FF2B5EF4-FFF2-40B4-BE49-F238E27FC236}">
                  <a16:creationId xmlns:a16="http://schemas.microsoft.com/office/drawing/2014/main" id="{128DD352-32A7-854A-8A53-7EE6F5615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8E8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  <p:sp>
          <p:nvSpPr>
            <p:cNvPr id="16" name="Freeform 69">
              <a:extLst>
                <a:ext uri="{FF2B5EF4-FFF2-40B4-BE49-F238E27FC236}">
                  <a16:creationId xmlns:a16="http://schemas.microsoft.com/office/drawing/2014/main" id="{FAB9B946-FF0F-7446-9555-4AE28622B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417 w 465"/>
                <a:gd name="T1" fmla="*/ 14 h 17"/>
                <a:gd name="T2" fmla="*/ 264 w 465"/>
                <a:gd name="T3" fmla="*/ 14 h 17"/>
                <a:gd name="T4" fmla="*/ 201 w 465"/>
                <a:gd name="T5" fmla="*/ 14 h 17"/>
                <a:gd name="T6" fmla="*/ 48 w 465"/>
                <a:gd name="T7" fmla="*/ 14 h 17"/>
                <a:gd name="T8" fmla="*/ 0 w 465"/>
                <a:gd name="T9" fmla="*/ 0 h 17"/>
                <a:gd name="T10" fmla="*/ 0 w 465"/>
                <a:gd name="T11" fmla="*/ 0 h 17"/>
                <a:gd name="T12" fmla="*/ 0 w 465"/>
                <a:gd name="T13" fmla="*/ 6 h 17"/>
                <a:gd name="T14" fmla="*/ 48 w 465"/>
                <a:gd name="T15" fmla="*/ 17 h 17"/>
                <a:gd name="T16" fmla="*/ 201 w 465"/>
                <a:gd name="T17" fmla="*/ 17 h 17"/>
                <a:gd name="T18" fmla="*/ 264 w 465"/>
                <a:gd name="T19" fmla="*/ 17 h 17"/>
                <a:gd name="T20" fmla="*/ 417 w 465"/>
                <a:gd name="T21" fmla="*/ 17 h 17"/>
                <a:gd name="T22" fmla="*/ 465 w 465"/>
                <a:gd name="T23" fmla="*/ 6 h 17"/>
                <a:gd name="T24" fmla="*/ 465 w 465"/>
                <a:gd name="T25" fmla="*/ 0 h 17"/>
                <a:gd name="T26" fmla="*/ 465 w 465"/>
                <a:gd name="T27" fmla="*/ 0 h 17"/>
                <a:gd name="T28" fmla="*/ 417 w 465"/>
                <a:gd name="T29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5" h="17">
                  <a:moveTo>
                    <a:pt x="417" y="14"/>
                  </a:moveTo>
                  <a:cubicBezTo>
                    <a:pt x="393" y="14"/>
                    <a:pt x="319" y="14"/>
                    <a:pt x="264" y="14"/>
                  </a:cubicBezTo>
                  <a:cubicBezTo>
                    <a:pt x="264" y="14"/>
                    <a:pt x="237" y="14"/>
                    <a:pt x="201" y="14"/>
                  </a:cubicBezTo>
                  <a:cubicBezTo>
                    <a:pt x="146" y="14"/>
                    <a:pt x="72" y="14"/>
                    <a:pt x="48" y="14"/>
                  </a:cubicBezTo>
                  <a:cubicBezTo>
                    <a:pt x="22" y="14"/>
                    <a:pt x="6" y="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59" y="6"/>
                    <a:pt x="443" y="14"/>
                    <a:pt x="417" y="14"/>
                  </a:cubicBezTo>
                  <a:close/>
                </a:path>
              </a:pathLst>
            </a:custGeom>
            <a:solidFill>
              <a:srgbClr val="C1C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  <p:sp>
          <p:nvSpPr>
            <p:cNvPr id="17" name="Oval 70">
              <a:extLst>
                <a:ext uri="{FF2B5EF4-FFF2-40B4-BE49-F238E27FC236}">
                  <a16:creationId xmlns:a16="http://schemas.microsoft.com/office/drawing/2014/main" id="{7C2E31F1-176A-CE4C-B493-816B1032A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03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  <p:sp>
          <p:nvSpPr>
            <p:cNvPr id="18" name="Oval 71">
              <a:extLst>
                <a:ext uri="{FF2B5EF4-FFF2-40B4-BE49-F238E27FC236}">
                  <a16:creationId xmlns:a16="http://schemas.microsoft.com/office/drawing/2014/main" id="{4E4C5860-591C-3941-BABD-D0D0E3E21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88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900"/>
            </a:p>
          </p:txBody>
        </p:sp>
      </p:grpSp>
      <p:sp>
        <p:nvSpPr>
          <p:cNvPr id="19" name="Рисунок 21">
            <a:extLst>
              <a:ext uri="{FF2B5EF4-FFF2-40B4-BE49-F238E27FC236}">
                <a16:creationId xmlns:a16="http://schemas.microsoft.com/office/drawing/2014/main" id="{1DAF21F5-708F-6E4E-B708-7742EC7E895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125566" y="1543845"/>
            <a:ext cx="5339580" cy="3392369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400" dirty="0"/>
            </a:lvl1pPr>
          </a:lstStyle>
          <a:p>
            <a:pPr lvl="0" algn="ctr"/>
            <a:endParaRPr lang="ru-RU" dirty="0"/>
          </a:p>
        </p:txBody>
      </p:sp>
      <p:sp>
        <p:nvSpPr>
          <p:cNvPr id="20" name="Объект 4"/>
          <p:cNvSpPr>
            <a:spLocks noGrp="1"/>
          </p:cNvSpPr>
          <p:nvPr>
            <p:ph sz="quarter" idx="22" hasCustomPrompt="1"/>
          </p:nvPr>
        </p:nvSpPr>
        <p:spPr>
          <a:xfrm>
            <a:off x="6322140" y="1401763"/>
            <a:ext cx="4860000" cy="4120496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1" name="Нижний колонтитул 7">
            <a:extLst>
              <a:ext uri="{FF2B5EF4-FFF2-40B4-BE49-F238E27FC236}">
                <a16:creationId xmlns:a16="http://schemas.microsoft.com/office/drawing/2014/main" id="{C8B2C056-D148-8A40-A8BF-9B538F97501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322139" y="6323177"/>
            <a:ext cx="4860000" cy="180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9224808A-4315-9B4B-B77E-3DEAB93A4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22139" y="5899150"/>
            <a:ext cx="4860000" cy="350847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3" name="Заголовок 1"/>
          <p:cNvSpPr>
            <a:spLocks noGrp="1"/>
          </p:cNvSpPr>
          <p:nvPr>
            <p:ph type="title"/>
          </p:nvPr>
        </p:nvSpPr>
        <p:spPr>
          <a:xfrm>
            <a:off x="6322140" y="313765"/>
            <a:ext cx="4861798" cy="923363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62761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785B0F32-3823-6847-B8A2-251925F3DB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17922" y="6339254"/>
            <a:ext cx="326077" cy="16542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Нижний колонтитул 7">
            <a:extLst>
              <a:ext uri="{FF2B5EF4-FFF2-40B4-BE49-F238E27FC236}">
                <a16:creationId xmlns:a16="http://schemas.microsoft.com/office/drawing/2014/main" id="{C8B2C056-D148-8A40-A8BF-9B538F97501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322139" y="6323177"/>
            <a:ext cx="4860000" cy="180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9224808A-4315-9B4B-B77E-3DEAB93A4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22139" y="5917223"/>
            <a:ext cx="4860000" cy="332400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Объект 4"/>
          <p:cNvSpPr>
            <a:spLocks noGrp="1"/>
          </p:cNvSpPr>
          <p:nvPr>
            <p:ph sz="quarter" idx="22" hasCustomPrompt="1"/>
          </p:nvPr>
        </p:nvSpPr>
        <p:spPr>
          <a:xfrm>
            <a:off x="6322140" y="1409221"/>
            <a:ext cx="4860000" cy="4112347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6322140" y="316523"/>
            <a:ext cx="4861676" cy="923191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60DA8661-B266-F24D-822D-B1DC261A3A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848" y="147783"/>
            <a:ext cx="4233573" cy="6454259"/>
          </a:xfrm>
          <a:prstGeom prst="rect">
            <a:avLst/>
          </a:prstGeom>
          <a:effectLst/>
        </p:spPr>
      </p:pic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4410CE1E-3912-F049-8B1A-D173601C160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-358589" y="1649504"/>
            <a:ext cx="5038165" cy="3491075"/>
          </a:xfrm>
          <a:custGeom>
            <a:avLst/>
            <a:gdLst>
              <a:gd name="connsiteX0" fmla="*/ 0 w 5038165"/>
              <a:gd name="connsiteY0" fmla="*/ 0 h 3491075"/>
              <a:gd name="connsiteX1" fmla="*/ 5038165 w 5038165"/>
              <a:gd name="connsiteY1" fmla="*/ 0 h 3491075"/>
              <a:gd name="connsiteX2" fmla="*/ 5038165 w 5038165"/>
              <a:gd name="connsiteY2" fmla="*/ 781161 h 3491075"/>
              <a:gd name="connsiteX3" fmla="*/ 5006927 w 5038165"/>
              <a:gd name="connsiteY3" fmla="*/ 784310 h 3491075"/>
              <a:gd name="connsiteX4" fmla="*/ 4828196 w 5038165"/>
              <a:gd name="connsiteY4" fmla="*/ 1003605 h 3491075"/>
              <a:gd name="connsiteX5" fmla="*/ 4828196 w 5038165"/>
              <a:gd name="connsiteY5" fmla="*/ 3491075 h 3491075"/>
              <a:gd name="connsiteX6" fmla="*/ 0 w 5038165"/>
              <a:gd name="connsiteY6" fmla="*/ 3491075 h 349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8165" h="3491075">
                <a:moveTo>
                  <a:pt x="0" y="0"/>
                </a:moveTo>
                <a:lnTo>
                  <a:pt x="5038165" y="0"/>
                </a:lnTo>
                <a:lnTo>
                  <a:pt x="5038165" y="781161"/>
                </a:lnTo>
                <a:lnTo>
                  <a:pt x="5006927" y="784310"/>
                </a:lnTo>
                <a:cubicBezTo>
                  <a:pt x="4904926" y="805182"/>
                  <a:pt x="4828196" y="895433"/>
                  <a:pt x="4828196" y="1003605"/>
                </a:cubicBezTo>
                <a:lnTo>
                  <a:pt x="4828196" y="3491075"/>
                </a:lnTo>
                <a:lnTo>
                  <a:pt x="0" y="3491075"/>
                </a:lnTo>
                <a:close/>
              </a:path>
            </a:pathLst>
          </a:custGeo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id-ID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911E3C3D-9C06-9B40-A8EF-CA05397781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748" y="2429266"/>
            <a:ext cx="1479933" cy="3123977"/>
          </a:xfrm>
          <a:prstGeom prst="rect">
            <a:avLst/>
          </a:prstGeom>
          <a:effectLst/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410CE1E-3912-F049-8B1A-D173601C16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46171" y="2795953"/>
            <a:ext cx="1290636" cy="2353592"/>
          </a:xfr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95651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Номер слайда 2"/>
          <p:cNvSpPr txBox="1">
            <a:spLocks/>
          </p:cNvSpPr>
          <p:nvPr userDrawn="1"/>
        </p:nvSpPr>
        <p:spPr>
          <a:xfrm>
            <a:off x="11521440" y="6326138"/>
            <a:ext cx="33272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Номер слайда 2"/>
          <p:cNvSpPr txBox="1">
            <a:spLocks/>
          </p:cNvSpPr>
          <p:nvPr userDrawn="1"/>
        </p:nvSpPr>
        <p:spPr>
          <a:xfrm>
            <a:off x="11521440" y="6326138"/>
            <a:ext cx="33272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Текст 14"/>
          <p:cNvSpPr>
            <a:spLocks noGrp="1"/>
          </p:cNvSpPr>
          <p:nvPr>
            <p:ph type="body" sz="quarter" idx="14"/>
          </p:nvPr>
        </p:nvSpPr>
        <p:spPr>
          <a:xfrm>
            <a:off x="6096000" y="1401762"/>
            <a:ext cx="5758160" cy="411980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49200" y="5899637"/>
            <a:ext cx="9936000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sz="quarter" idx="16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pic>
        <p:nvPicPr>
          <p:cNvPr id="19" name="Monitor">
            <a:extLst>
              <a:ext uri="{FF2B5EF4-FFF2-40B4-BE49-F238E27FC236}">
                <a16:creationId xmlns:a16="http://schemas.microsoft.com/office/drawing/2014/main" id="{C6356072-A703-0D4E-8A41-A05A79C5EF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78" y="1296573"/>
            <a:ext cx="5330389" cy="4584260"/>
          </a:xfrm>
          <a:prstGeom prst="rect">
            <a:avLst/>
          </a:prstGeom>
        </p:spPr>
      </p:pic>
      <p:sp>
        <p:nvSpPr>
          <p:cNvPr id="20" name="Рисунок 19"/>
          <p:cNvSpPr>
            <a:spLocks noGrp="1"/>
          </p:cNvSpPr>
          <p:nvPr>
            <p:ph type="pic" sz="quarter" idx="13"/>
          </p:nvPr>
        </p:nvSpPr>
        <p:spPr>
          <a:xfrm>
            <a:off x="500002" y="1539154"/>
            <a:ext cx="4618097" cy="2968014"/>
          </a:xfrm>
          <a:custGeom>
            <a:avLst/>
            <a:gdLst>
              <a:gd name="connsiteX0" fmla="*/ 0 w 4618097"/>
              <a:gd name="connsiteY0" fmla="*/ 0 h 2968014"/>
              <a:gd name="connsiteX1" fmla="*/ 4618097 w 4618097"/>
              <a:gd name="connsiteY1" fmla="*/ 0 h 2968014"/>
              <a:gd name="connsiteX2" fmla="*/ 4618097 w 4618097"/>
              <a:gd name="connsiteY2" fmla="*/ 1423854 h 2968014"/>
              <a:gd name="connsiteX3" fmla="*/ 3321737 w 4618097"/>
              <a:gd name="connsiteY3" fmla="*/ 1423854 h 2968014"/>
              <a:gd name="connsiteX4" fmla="*/ 3236730 w 4618097"/>
              <a:gd name="connsiteY4" fmla="*/ 1508861 h 2968014"/>
              <a:gd name="connsiteX5" fmla="*/ 3236730 w 4618097"/>
              <a:gd name="connsiteY5" fmla="*/ 2968014 h 2968014"/>
              <a:gd name="connsiteX6" fmla="*/ 0 w 4618097"/>
              <a:gd name="connsiteY6" fmla="*/ 2968014 h 296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8097" h="2968014">
                <a:moveTo>
                  <a:pt x="0" y="0"/>
                </a:moveTo>
                <a:lnTo>
                  <a:pt x="4618097" y="0"/>
                </a:lnTo>
                <a:lnTo>
                  <a:pt x="4618097" y="1423854"/>
                </a:lnTo>
                <a:lnTo>
                  <a:pt x="3321737" y="1423854"/>
                </a:lnTo>
                <a:cubicBezTo>
                  <a:pt x="3274789" y="1423854"/>
                  <a:pt x="3236730" y="1461913"/>
                  <a:pt x="3236730" y="1508861"/>
                </a:cubicBezTo>
                <a:lnTo>
                  <a:pt x="3236730" y="2968014"/>
                </a:lnTo>
                <a:lnTo>
                  <a:pt x="0" y="2968014"/>
                </a:lnTo>
                <a:close/>
              </a:path>
            </a:pathLst>
          </a:custGeo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 vert="horz" wrap="square" lIns="0" tIns="0" rIns="0" bIns="46800" rtlCol="0">
            <a:noAutofit/>
          </a:bodyPr>
          <a:lstStyle>
            <a:lvl1pPr>
              <a:defRPr lang="ru-RU"/>
            </a:lvl1pPr>
          </a:lstStyle>
          <a:p>
            <a:pPr lvl="0"/>
            <a:endParaRPr lang="ru-RU"/>
          </a:p>
        </p:txBody>
      </p:sp>
      <p:pic>
        <p:nvPicPr>
          <p:cNvPr id="21" name="Tablet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161" y="2845446"/>
            <a:ext cx="2258194" cy="2934738"/>
          </a:xfrm>
          <a:prstGeom prst="rect">
            <a:avLst/>
          </a:prstGeom>
        </p:spPr>
      </p:pic>
      <p:sp>
        <p:nvSpPr>
          <p:cNvPr id="22" name="Рисунок 10"/>
          <p:cNvSpPr>
            <a:spLocks noGrp="1"/>
          </p:cNvSpPr>
          <p:nvPr>
            <p:ph type="pic" sz="quarter" idx="12"/>
          </p:nvPr>
        </p:nvSpPr>
        <p:spPr>
          <a:xfrm>
            <a:off x="3922351" y="3179535"/>
            <a:ext cx="1614703" cy="2134536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0255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84" y="1093870"/>
            <a:ext cx="5950998" cy="3396126"/>
          </a:xfrm>
          <a:prstGeom prst="rect">
            <a:avLst/>
          </a:prstGeom>
        </p:spPr>
      </p:pic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32" y="1093870"/>
            <a:ext cx="5950998" cy="3396126"/>
          </a:xfrm>
          <a:prstGeom prst="rect">
            <a:avLst/>
          </a:prstGeom>
        </p:spPr>
      </p:pic>
      <p:sp>
        <p:nvSpPr>
          <p:cNvPr id="7" name="Picture Placeholder 5"/>
          <p:cNvSpPr>
            <a:spLocks noGrp="1" noChangeAspect="1"/>
          </p:cNvSpPr>
          <p:nvPr>
            <p:ph type="pic" sz="quarter" idx="12"/>
          </p:nvPr>
        </p:nvSpPr>
        <p:spPr>
          <a:xfrm>
            <a:off x="8598716" y="1332145"/>
            <a:ext cx="2233888" cy="2484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5"/>
          <p:cNvSpPr>
            <a:spLocks noGrp="1" noChangeAspect="1"/>
          </p:cNvSpPr>
          <p:nvPr>
            <p:ph type="pic" sz="quarter" idx="11"/>
          </p:nvPr>
        </p:nvSpPr>
        <p:spPr>
          <a:xfrm>
            <a:off x="1383256" y="1332145"/>
            <a:ext cx="2257566" cy="2484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285F621-B4DE-C144-A516-D8A3C3F5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439" y="4555381"/>
            <a:ext cx="9949375" cy="959819"/>
          </a:xfrm>
        </p:spPr>
        <p:txBody>
          <a:bodyPr lIns="0" rIns="0" anchor="ctr"/>
          <a:lstStyle>
            <a:lvl1pPr algn="ctr">
              <a:defRPr sz="1800"/>
            </a:lvl1pPr>
          </a:lstStyle>
          <a:p>
            <a:endParaRPr lang="ru-RU" dirty="0"/>
          </a:p>
        </p:txBody>
      </p:sp>
      <p:sp>
        <p:nvSpPr>
          <p:cNvPr id="11" name="Номер слайда 7">
            <a:extLst>
              <a:ext uri="{FF2B5EF4-FFF2-40B4-BE49-F238E27FC236}">
                <a16:creationId xmlns:a16="http://schemas.microsoft.com/office/drawing/2014/main" id="{9A452AA7-9120-3949-A5C9-89737EE848C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134" y="785425"/>
            <a:ext cx="7082660" cy="4041945"/>
          </a:xfrm>
          <a:prstGeom prst="rect">
            <a:avLst/>
          </a:prstGeom>
        </p:spPr>
      </p:pic>
      <p:sp>
        <p:nvSpPr>
          <p:cNvPr id="14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3785306" y="1093617"/>
            <a:ext cx="4678348" cy="2952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49200" y="5899637"/>
            <a:ext cx="9934615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sz="quarter" idx="18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99746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7C1321B-B965-4248-ABE8-C10E9ADAAFDD}"/>
              </a:ext>
            </a:extLst>
          </p:cNvPr>
          <p:cNvGrpSpPr/>
          <p:nvPr userDrawn="1"/>
        </p:nvGrpSpPr>
        <p:grpSpPr>
          <a:xfrm>
            <a:off x="7611650" y="1447200"/>
            <a:ext cx="5519418" cy="4176360"/>
            <a:chOff x="7540210" y="1447200"/>
            <a:chExt cx="5519418" cy="4176360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CEADFEC8-284F-45A4-B702-AF39E21941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0210" y="1447200"/>
              <a:ext cx="5519418" cy="4176360"/>
            </a:xfrm>
            <a:prstGeom prst="rect">
              <a:avLst/>
            </a:prstGeom>
            <a:effectLst/>
          </p:spPr>
        </p:pic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EE0D061B-02AC-4B60-8928-DF8A1D519151}"/>
                </a:ext>
              </a:extLst>
            </p:cNvPr>
            <p:cNvSpPr/>
            <p:nvPr userDrawn="1"/>
          </p:nvSpPr>
          <p:spPr>
            <a:xfrm>
              <a:off x="10219187" y="4584958"/>
              <a:ext cx="174891" cy="169256"/>
            </a:xfrm>
            <a:prstGeom prst="ellipse">
              <a:avLst/>
            </a:prstGeom>
            <a:solidFill>
              <a:srgbClr val="0D0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C634288-668E-4CA3-9CE9-07DFAC4F41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50244" y="1686126"/>
            <a:ext cx="5041846" cy="2769637"/>
          </a:xfrm>
          <a:prstGeom prst="rect">
            <a:avLst/>
          </a:prstGeo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2A65CEB-95E5-204F-B73A-3370D441EF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21440" y="6333296"/>
            <a:ext cx="332720" cy="172841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Заголовок 6"/>
          <p:cNvSpPr>
            <a:spLocks noGrp="1"/>
          </p:cNvSpPr>
          <p:nvPr>
            <p:ph type="title"/>
          </p:nvPr>
        </p:nvSpPr>
        <p:spPr>
          <a:xfrm>
            <a:off x="334800" y="316523"/>
            <a:ext cx="11512278" cy="921877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49200" y="5899638"/>
            <a:ext cx="9934616" cy="34998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sz="quarter" idx="24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43221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9">
            <a:extLst>
              <a:ext uri="{FF2B5EF4-FFF2-40B4-BE49-F238E27FC236}">
                <a16:creationId xmlns:a16="http://schemas.microsoft.com/office/drawing/2014/main" id="{D2A65CEB-95E5-204F-B73A-3370D441EF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21440" y="6326138"/>
            <a:ext cx="332720" cy="180000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3A9C8C4-1A2D-9146-9F05-66C0049EAC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631" y="1481458"/>
            <a:ext cx="7493131" cy="4276193"/>
          </a:xfrm>
          <a:prstGeom prst="rect">
            <a:avLst/>
          </a:prstGeom>
        </p:spPr>
      </p:pic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8249591-3A70-4347-BA39-AB6AB454BF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84908" y="1802733"/>
            <a:ext cx="4914000" cy="3114000"/>
          </a:xfrm>
          <a:custGeom>
            <a:avLst/>
            <a:gdLst>
              <a:gd name="connsiteX0" fmla="*/ 0 w 4897629"/>
              <a:gd name="connsiteY0" fmla="*/ 0 h 3029406"/>
              <a:gd name="connsiteX1" fmla="*/ 4897629 w 4897629"/>
              <a:gd name="connsiteY1" fmla="*/ 0 h 3029406"/>
              <a:gd name="connsiteX2" fmla="*/ 4897629 w 4897629"/>
              <a:gd name="connsiteY2" fmla="*/ 3029406 h 3029406"/>
              <a:gd name="connsiteX3" fmla="*/ 0 w 4897629"/>
              <a:gd name="connsiteY3" fmla="*/ 3029406 h 302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7629" h="3029406">
                <a:moveTo>
                  <a:pt x="0" y="0"/>
                </a:moveTo>
                <a:lnTo>
                  <a:pt x="4897629" y="0"/>
                </a:lnTo>
                <a:lnTo>
                  <a:pt x="4897629" y="3029406"/>
                </a:lnTo>
                <a:lnTo>
                  <a:pt x="0" y="3029406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49200" y="5898775"/>
            <a:ext cx="9936000" cy="350847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Заголовок 6"/>
          <p:cNvSpPr>
            <a:spLocks noGrp="1"/>
          </p:cNvSpPr>
          <p:nvPr>
            <p:ph type="title"/>
          </p:nvPr>
        </p:nvSpPr>
        <p:spPr>
          <a:xfrm>
            <a:off x="334800" y="313765"/>
            <a:ext cx="11512278" cy="92463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70562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9">
            <a:extLst>
              <a:ext uri="{FF2B5EF4-FFF2-40B4-BE49-F238E27FC236}">
                <a16:creationId xmlns:a16="http://schemas.microsoft.com/office/drawing/2014/main" id="{D2A65CEB-95E5-204F-B73A-3370D441EF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21440" y="6330462"/>
            <a:ext cx="332720" cy="175676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Объект 4"/>
          <p:cNvSpPr>
            <a:spLocks noGrp="1"/>
          </p:cNvSpPr>
          <p:nvPr>
            <p:ph sz="quarter" idx="22" hasCustomPrompt="1"/>
          </p:nvPr>
        </p:nvSpPr>
        <p:spPr>
          <a:xfrm>
            <a:off x="344760" y="1401763"/>
            <a:ext cx="4716000" cy="4109887"/>
          </a:xfrm>
        </p:spPr>
        <p:txBody>
          <a:bodyPr/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7C1321B-B965-4248-ABE8-C10E9ADAAFD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23029" y="744674"/>
            <a:ext cx="6697479" cy="5067760"/>
            <a:chOff x="7540210" y="1447200"/>
            <a:chExt cx="5519418" cy="4176360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CEADFEC8-284F-45A4-B702-AF39E21941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0210" y="1447200"/>
              <a:ext cx="5519418" cy="4176360"/>
            </a:xfrm>
            <a:prstGeom prst="rect">
              <a:avLst/>
            </a:prstGeom>
            <a:effectLst/>
          </p:spPr>
        </p:pic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EE0D061B-02AC-4B60-8928-DF8A1D519151}"/>
                </a:ext>
              </a:extLst>
            </p:cNvPr>
            <p:cNvSpPr/>
            <p:nvPr userDrawn="1"/>
          </p:nvSpPr>
          <p:spPr>
            <a:xfrm>
              <a:off x="10219187" y="4584958"/>
              <a:ext cx="174891" cy="169256"/>
            </a:xfrm>
            <a:prstGeom prst="ellipse">
              <a:avLst/>
            </a:prstGeom>
            <a:solidFill>
              <a:srgbClr val="0D0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3C634288-668E-4CA3-9CE9-07DFAC4F41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0" y="943764"/>
            <a:ext cx="6357600" cy="3685386"/>
          </a:xfrm>
          <a:prstGeom prst="rect">
            <a:avLst/>
          </a:prstGeo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13" name="Заголовок 3"/>
          <p:cNvSpPr>
            <a:spLocks noGrp="1"/>
          </p:cNvSpPr>
          <p:nvPr>
            <p:ph type="title"/>
          </p:nvPr>
        </p:nvSpPr>
        <p:spPr>
          <a:xfrm>
            <a:off x="334800" y="316523"/>
            <a:ext cx="4730579" cy="921877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49200" y="5899637"/>
            <a:ext cx="9934615" cy="34998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sz="quarter" idx="24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56461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4D7394-624C-CD4A-8E4D-34606764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00" y="316524"/>
            <a:ext cx="2876612" cy="179747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9">
            <a:extLst>
              <a:ext uri="{FF2B5EF4-FFF2-40B4-BE49-F238E27FC236}">
                <a16:creationId xmlns:a16="http://schemas.microsoft.com/office/drawing/2014/main" id="{D2A65CEB-95E5-204F-B73A-3370D441EF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21440" y="6330462"/>
            <a:ext cx="332720" cy="175676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7C1321B-B965-4248-ABE8-C10E9ADAAFD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530045" y="250256"/>
            <a:ext cx="8430584" cy="6379143"/>
            <a:chOff x="7540210" y="1447200"/>
            <a:chExt cx="5519418" cy="4176360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CEADFEC8-284F-45A4-B702-AF39E21941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0210" y="1447200"/>
              <a:ext cx="5519418" cy="4176360"/>
            </a:xfrm>
            <a:prstGeom prst="rect">
              <a:avLst/>
            </a:prstGeom>
            <a:effectLst/>
          </p:spPr>
        </p:pic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EE0D061B-02AC-4B60-8928-DF8A1D519151}"/>
                </a:ext>
              </a:extLst>
            </p:cNvPr>
            <p:cNvSpPr/>
            <p:nvPr userDrawn="1"/>
          </p:nvSpPr>
          <p:spPr>
            <a:xfrm>
              <a:off x="10219187" y="4584958"/>
              <a:ext cx="174891" cy="169256"/>
            </a:xfrm>
            <a:prstGeom prst="ellipse">
              <a:avLst/>
            </a:prstGeom>
            <a:solidFill>
              <a:srgbClr val="0D0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3C634288-668E-4CA3-9CE9-07DFAC4F4175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877586" y="489183"/>
            <a:ext cx="7701786" cy="4459120"/>
          </a:xfrm>
          <a:prstGeom prst="rect">
            <a:avLst/>
          </a:prstGeo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9200" y="5899638"/>
            <a:ext cx="5076439" cy="34998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249200" y="6333297"/>
            <a:ext cx="5076000" cy="17862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940660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джет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D7E2693-4CC3-394B-8D7E-327377B599B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34963" y="250256"/>
            <a:ext cx="5533258" cy="4186833"/>
            <a:chOff x="7540210" y="1447200"/>
            <a:chExt cx="5519418" cy="4176360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6C1E8EE3-910C-3247-A314-822E9C42D7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0210" y="1447200"/>
              <a:ext cx="5519418" cy="4176360"/>
            </a:xfrm>
            <a:prstGeom prst="rect">
              <a:avLst/>
            </a:prstGeom>
            <a:effectLst/>
          </p:spPr>
        </p:pic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500607AE-596C-1F43-A744-2A3FD8725592}"/>
                </a:ext>
              </a:extLst>
            </p:cNvPr>
            <p:cNvSpPr/>
            <p:nvPr userDrawn="1"/>
          </p:nvSpPr>
          <p:spPr>
            <a:xfrm>
              <a:off x="10219187" y="4584958"/>
              <a:ext cx="174891" cy="169256"/>
            </a:xfrm>
            <a:prstGeom prst="ellipse">
              <a:avLst/>
            </a:prstGeom>
            <a:solidFill>
              <a:srgbClr val="0D0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FD0F5373-FCBD-4146-8890-57A0B937F34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215390" y="6330462"/>
            <a:ext cx="4885489" cy="175676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Номер слайда 9">
            <a:extLst>
              <a:ext uri="{FF2B5EF4-FFF2-40B4-BE49-F238E27FC236}">
                <a16:creationId xmlns:a16="http://schemas.microsoft.com/office/drawing/2014/main" id="{D2A65CEB-95E5-204F-B73A-3370D441EF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21440" y="6330462"/>
            <a:ext cx="332720" cy="175676"/>
          </a:xfrm>
        </p:spPr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5390" y="5899638"/>
            <a:ext cx="4877679" cy="349984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D7E2693-4CC3-394B-8D7E-327377B599B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97391" y="250256"/>
            <a:ext cx="5533258" cy="4186833"/>
            <a:chOff x="7540210" y="1447200"/>
            <a:chExt cx="5519418" cy="4176360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6C1E8EE3-910C-3247-A314-822E9C42D7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0210" y="1447200"/>
              <a:ext cx="5519418" cy="4176360"/>
            </a:xfrm>
            <a:prstGeom prst="rect">
              <a:avLst/>
            </a:prstGeom>
            <a:effectLst/>
          </p:spPr>
        </p:pic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500607AE-596C-1F43-A744-2A3FD8725592}"/>
                </a:ext>
              </a:extLst>
            </p:cNvPr>
            <p:cNvSpPr/>
            <p:nvPr userDrawn="1"/>
          </p:nvSpPr>
          <p:spPr>
            <a:xfrm>
              <a:off x="10219187" y="4584958"/>
              <a:ext cx="174891" cy="169256"/>
            </a:xfrm>
            <a:prstGeom prst="ellipse">
              <a:avLst/>
            </a:prstGeom>
            <a:solidFill>
              <a:srgbClr val="0D0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33C8A4E0-81DE-B34B-AC63-93DB1B2BBB1E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6636558" y="489183"/>
            <a:ext cx="5054925" cy="2926661"/>
          </a:xfrm>
          <a:prstGeom prst="rect">
            <a:avLst/>
          </a:prstGeo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BF6B0B92-7A50-9A43-BCE3-701B01C6AA9A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545568" y="489183"/>
            <a:ext cx="5054925" cy="2926661"/>
          </a:xfrm>
          <a:prstGeom prst="rect">
            <a:avLst/>
          </a:prstGeom>
          <a:pattFill prst="lgCheck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16" name="Заголовок 3"/>
          <p:cNvSpPr>
            <a:spLocks noGrp="1"/>
          </p:cNvSpPr>
          <p:nvPr>
            <p:ph type="title"/>
          </p:nvPr>
        </p:nvSpPr>
        <p:spPr>
          <a:xfrm>
            <a:off x="344760" y="4632160"/>
            <a:ext cx="11512278" cy="873377"/>
          </a:xfrm>
        </p:spPr>
        <p:txBody>
          <a:bodyPr/>
          <a:lstStyle>
            <a:lvl1pPr algn="ctr"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122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6"/>
          <p:cNvSpPr>
            <a:spLocks noGrp="1"/>
          </p:cNvSpPr>
          <p:nvPr>
            <p:ph type="pic" sz="quarter" idx="29"/>
          </p:nvPr>
        </p:nvSpPr>
        <p:spPr>
          <a:xfrm>
            <a:off x="271403" y="0"/>
            <a:ext cx="11728869" cy="5904449"/>
          </a:xfrm>
          <a:custGeom>
            <a:avLst/>
            <a:gdLst>
              <a:gd name="connsiteX0" fmla="*/ 12594182 w 23459265"/>
              <a:gd name="connsiteY0" fmla="*/ 0 h 11810266"/>
              <a:gd name="connsiteX1" fmla="*/ 23459265 w 23459265"/>
              <a:gd name="connsiteY1" fmla="*/ 0 h 11810266"/>
              <a:gd name="connsiteX2" fmla="*/ 18026723 w 23459265"/>
              <a:gd name="connsiteY2" fmla="*/ 5422697 h 11810266"/>
              <a:gd name="connsiteX3" fmla="*/ 11566820 w 23459265"/>
              <a:gd name="connsiteY3" fmla="*/ 0 h 11810266"/>
              <a:gd name="connsiteX4" fmla="*/ 11840314 w 23459265"/>
              <a:gd name="connsiteY4" fmla="*/ 0 h 11810266"/>
              <a:gd name="connsiteX5" fmla="*/ 17687791 w 23459265"/>
              <a:gd name="connsiteY5" fmla="*/ 5836884 h 11810266"/>
              <a:gd name="connsiteX6" fmla="*/ 11703567 w 23459265"/>
              <a:gd name="connsiteY6" fmla="*/ 11810266 h 11810266"/>
              <a:gd name="connsiteX7" fmla="*/ 5719342 w 23459265"/>
              <a:gd name="connsiteY7" fmla="*/ 5836884 h 11810266"/>
              <a:gd name="connsiteX8" fmla="*/ 0 w 23459265"/>
              <a:gd name="connsiteY8" fmla="*/ 0 h 11810266"/>
              <a:gd name="connsiteX9" fmla="*/ 10824369 w 23459265"/>
              <a:gd name="connsiteY9" fmla="*/ 0 h 11810266"/>
              <a:gd name="connsiteX10" fmla="*/ 5412184 w 23459265"/>
              <a:gd name="connsiteY10" fmla="*/ 5402377 h 1181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459265" h="11810266">
                <a:moveTo>
                  <a:pt x="12594182" y="0"/>
                </a:moveTo>
                <a:lnTo>
                  <a:pt x="23459265" y="0"/>
                </a:lnTo>
                <a:lnTo>
                  <a:pt x="18026723" y="5422697"/>
                </a:lnTo>
                <a:close/>
                <a:moveTo>
                  <a:pt x="11566820" y="0"/>
                </a:moveTo>
                <a:lnTo>
                  <a:pt x="11840314" y="0"/>
                </a:lnTo>
                <a:lnTo>
                  <a:pt x="17687791" y="5836884"/>
                </a:lnTo>
                <a:lnTo>
                  <a:pt x="11703567" y="11810266"/>
                </a:lnTo>
                <a:lnTo>
                  <a:pt x="5719342" y="5836884"/>
                </a:lnTo>
                <a:close/>
                <a:moveTo>
                  <a:pt x="0" y="0"/>
                </a:moveTo>
                <a:lnTo>
                  <a:pt x="10824369" y="0"/>
                </a:lnTo>
                <a:lnTo>
                  <a:pt x="5412184" y="5402377"/>
                </a:ln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ru-RU" sz="400" dirty="0"/>
            </a:lvl1pPr>
          </a:lstStyle>
          <a:p>
            <a:pPr lvl="0" algn="ctr"/>
            <a:endParaRPr lang="ru-RU" dirty="0"/>
          </a:p>
        </p:txBody>
      </p:sp>
      <p:sp>
        <p:nvSpPr>
          <p:cNvPr id="6" name="Number">
            <a:extLst>
              <a:ext uri="{FF2B5EF4-FFF2-40B4-BE49-F238E27FC236}">
                <a16:creationId xmlns:a16="http://schemas.microsoft.com/office/drawing/2014/main" id="{2BF9D9B1-B65B-214A-82C5-EF47F0B0C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37292" y="3760969"/>
            <a:ext cx="2119746" cy="2562785"/>
          </a:xfrm>
          <a:prstGeom prst="rect">
            <a:avLst/>
          </a:prstGeom>
        </p:spPr>
        <p:txBody>
          <a:bodyPr vert="horz" lIns="0" tIns="252000" rIns="0" bIns="0" rtlCol="0" anchor="ctr" anchorCtr="0">
            <a:spAutoFit/>
          </a:bodyPr>
          <a:lstStyle>
            <a:lvl1pPr>
              <a:defRPr lang="en-GB" sz="150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№</a:t>
            </a:r>
            <a:endParaRPr lang="en-GB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2BEC5BF-DBD5-E440-ADE7-68835265A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709" y="4387735"/>
            <a:ext cx="4042063" cy="1309255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BDDB3C17-7054-984A-A2E8-9DEABB2BB0B2}"/>
              </a:ext>
            </a:extLst>
          </p:cNvPr>
          <p:cNvSpPr>
            <a:spLocks noChangeAspect="1"/>
          </p:cNvSpPr>
          <p:nvPr userDrawn="1"/>
        </p:nvSpPr>
        <p:spPr bwMode="ltGray">
          <a:xfrm rot="-2700000">
            <a:off x="7111037" y="-2145921"/>
            <a:ext cx="4259036" cy="4371044"/>
          </a:xfrm>
          <a:custGeom>
            <a:avLst/>
            <a:gdLst>
              <a:gd name="connsiteX0" fmla="*/ 0 w 4259036"/>
              <a:gd name="connsiteY0" fmla="*/ 0 h 4371044"/>
              <a:gd name="connsiteX1" fmla="*/ 4259036 w 4259036"/>
              <a:gd name="connsiteY1" fmla="*/ 4259036 h 4371044"/>
              <a:gd name="connsiteX2" fmla="*/ 4147028 w 4259036"/>
              <a:gd name="connsiteY2" fmla="*/ 4371044 h 4371044"/>
              <a:gd name="connsiteX3" fmla="*/ 0 w 4259036"/>
              <a:gd name="connsiteY3" fmla="*/ 4371044 h 4371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9036" h="4371044">
                <a:moveTo>
                  <a:pt x="0" y="0"/>
                </a:moveTo>
                <a:lnTo>
                  <a:pt x="4259036" y="4259036"/>
                </a:lnTo>
                <a:lnTo>
                  <a:pt x="4147028" y="4371044"/>
                </a:lnTo>
                <a:lnTo>
                  <a:pt x="0" y="4371044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sz="1400" b="0" dirty="0" err="1"/>
          </a:p>
        </p:txBody>
      </p:sp>
    </p:spTree>
    <p:extLst>
      <p:ext uri="{BB962C8B-B14F-4D97-AF65-F5344CB8AC3E}">
        <p14:creationId xmlns:p14="http://schemas.microsoft.com/office/powerpoint/2010/main" val="22631468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Текст 2"/>
          <p:cNvSpPr>
            <a:spLocks noGrp="1"/>
          </p:cNvSpPr>
          <p:nvPr>
            <p:ph type="body" sz="quarter" idx="12" hasCustomPrompt="1"/>
          </p:nvPr>
        </p:nvSpPr>
        <p:spPr>
          <a:xfrm>
            <a:off x="334963" y="862013"/>
            <a:ext cx="11522075" cy="373062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D2D5454-015E-D040-9E9C-446928E8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6672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220162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2"/>
          </p:nvPr>
        </p:nvSpPr>
        <p:spPr>
          <a:xfrm>
            <a:off x="334963" y="1401763"/>
            <a:ext cx="11522075" cy="4119806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852854"/>
            <a:ext cx="11522075" cy="386861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D2D5454-015E-D040-9E9C-446928E8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6672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6202196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34963" y="1401763"/>
            <a:ext cx="11522075" cy="4119806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862013"/>
            <a:ext cx="11522075" cy="373062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D2D5454-015E-D040-9E9C-446928E8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6672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304202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>
          <a:xfrm>
            <a:off x="334963" y="1401763"/>
            <a:ext cx="5582260" cy="411980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Объект 2"/>
          <p:cNvSpPr>
            <a:spLocks noGrp="1"/>
          </p:cNvSpPr>
          <p:nvPr>
            <p:ph sz="quarter" idx="13"/>
          </p:nvPr>
        </p:nvSpPr>
        <p:spPr>
          <a:xfrm>
            <a:off x="6277708" y="1401763"/>
            <a:ext cx="5579329" cy="411980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16" hasCustomPrompt="1"/>
          </p:nvPr>
        </p:nvSpPr>
        <p:spPr>
          <a:xfrm>
            <a:off x="334963" y="862013"/>
            <a:ext cx="11522075" cy="373062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D2D5454-015E-D040-9E9C-446928E8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6672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96829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953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два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4"/>
          </p:nvPr>
        </p:nvSpPr>
        <p:spPr>
          <a:xfrm>
            <a:off x="334963" y="1401763"/>
            <a:ext cx="5581650" cy="4119805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Рисунок 3"/>
          <p:cNvSpPr>
            <a:spLocks noGrp="1"/>
          </p:cNvSpPr>
          <p:nvPr>
            <p:ph type="pic" sz="quarter" idx="15"/>
          </p:nvPr>
        </p:nvSpPr>
        <p:spPr>
          <a:xfrm>
            <a:off x="6277708" y="1401763"/>
            <a:ext cx="5583114" cy="4119805"/>
          </a:xfrm>
        </p:spPr>
        <p:txBody>
          <a:bodyPr/>
          <a:lstStyle/>
          <a:p>
            <a:endParaRPr lang="ru-RU"/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862013"/>
            <a:ext cx="11522075" cy="373062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AD2D5454-015E-D040-9E9C-446928E8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6672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57117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953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три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48696" y="5899638"/>
            <a:ext cx="9930581" cy="348761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9" name="Объект 4"/>
          <p:cNvSpPr>
            <a:spLocks noGrp="1"/>
          </p:cNvSpPr>
          <p:nvPr>
            <p:ph sz="quarter" idx="19" hasCustomPrompt="1"/>
          </p:nvPr>
        </p:nvSpPr>
        <p:spPr>
          <a:xfrm>
            <a:off x="344760" y="1401763"/>
            <a:ext cx="3513137" cy="411980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Объект 4"/>
          <p:cNvSpPr>
            <a:spLocks noGrp="1"/>
          </p:cNvSpPr>
          <p:nvPr>
            <p:ph sz="quarter" idx="20" hasCustomPrompt="1"/>
          </p:nvPr>
        </p:nvSpPr>
        <p:spPr>
          <a:xfrm>
            <a:off x="4348163" y="1401763"/>
            <a:ext cx="3513137" cy="411980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Объект 4"/>
          <p:cNvSpPr>
            <a:spLocks noGrp="1"/>
          </p:cNvSpPr>
          <p:nvPr>
            <p:ph sz="quarter" idx="21" hasCustomPrompt="1"/>
          </p:nvPr>
        </p:nvSpPr>
        <p:spPr>
          <a:xfrm>
            <a:off x="8335963" y="1401763"/>
            <a:ext cx="3513137" cy="411980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862013"/>
            <a:ext cx="11522075" cy="373062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D2D5454-015E-D040-9E9C-446928E8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6672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78775903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>
          <a:xfrm>
            <a:off x="1248508" y="6333297"/>
            <a:ext cx="9928800" cy="178628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19" hasCustomPrompt="1"/>
          </p:nvPr>
        </p:nvSpPr>
        <p:spPr>
          <a:xfrm>
            <a:off x="344760" y="1397978"/>
            <a:ext cx="2535237" cy="4123592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Объект 4"/>
          <p:cNvSpPr>
            <a:spLocks noGrp="1"/>
          </p:cNvSpPr>
          <p:nvPr>
            <p:ph sz="quarter" idx="20" hasCustomPrompt="1"/>
          </p:nvPr>
        </p:nvSpPr>
        <p:spPr>
          <a:xfrm>
            <a:off x="9330678" y="1397978"/>
            <a:ext cx="2522200" cy="4141176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Объект 4"/>
          <p:cNvSpPr>
            <a:spLocks noGrp="1"/>
          </p:cNvSpPr>
          <p:nvPr>
            <p:ph sz="quarter" idx="21" hasCustomPrompt="1"/>
          </p:nvPr>
        </p:nvSpPr>
        <p:spPr>
          <a:xfrm>
            <a:off x="6325963" y="1397978"/>
            <a:ext cx="2535237" cy="4123592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Объект 4"/>
          <p:cNvSpPr>
            <a:spLocks noGrp="1"/>
          </p:cNvSpPr>
          <p:nvPr>
            <p:ph sz="quarter" idx="22" hasCustomPrompt="1"/>
          </p:nvPr>
        </p:nvSpPr>
        <p:spPr>
          <a:xfrm>
            <a:off x="3343163" y="1397978"/>
            <a:ext cx="2535237" cy="4123592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ru-RU" dirty="0"/>
              <a:t>Нажми для заполнения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E4223E39-0CE7-054C-864C-CD4D044BD5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48696" y="5889624"/>
            <a:ext cx="9930581" cy="358775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Текст 2"/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862013"/>
            <a:ext cx="11522075" cy="373062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D2D5454-015E-D040-9E9C-446928E8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6672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093954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umber">
            <a:extLst>
              <a:ext uri="{FF2B5EF4-FFF2-40B4-BE49-F238E27FC236}">
                <a16:creationId xmlns:a16="http://schemas.microsoft.com/office/drawing/2014/main" id="{2BF9D9B1-B65B-214A-82C5-EF47F0B0C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8924" y="4134194"/>
            <a:ext cx="2119746" cy="2562785"/>
          </a:xfrm>
          <a:prstGeom prst="rect">
            <a:avLst/>
          </a:prstGeom>
        </p:spPr>
        <p:txBody>
          <a:bodyPr vert="horz" lIns="0" tIns="252000" rIns="0" bIns="0" rtlCol="0" anchor="ctr" anchorCtr="0">
            <a:spAutoFit/>
          </a:bodyPr>
          <a:lstStyle>
            <a:lvl1pPr>
              <a:defRPr lang="en-GB" sz="150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№</a:t>
            </a:r>
            <a:endParaRPr lang="en-GB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2BEC5BF-DBD5-E440-ADE7-68835265A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970" y="179629"/>
            <a:ext cx="4042063" cy="1309255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70035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второго уровн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">
            <a:extLst>
              <a:ext uri="{FF2B5EF4-FFF2-40B4-BE49-F238E27FC236}">
                <a16:creationId xmlns:a16="http://schemas.microsoft.com/office/drawing/2014/main" id="{A7AB3D55-14AE-0840-9D53-DACF14F0E3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7140" y="2832281"/>
            <a:ext cx="4680102" cy="414337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kumimoji="0" lang="ru-RU" sz="23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подробности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34AB3F8-DA90-B74A-9B8B-CC184CB5F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40" y="869155"/>
            <a:ext cx="4699260" cy="1614272"/>
          </a:xfrm>
          <a:prstGeom prst="rect">
            <a:avLst/>
          </a:prstGeom>
        </p:spPr>
        <p:txBody>
          <a:bodyPr lIns="0" tIns="0" rIns="0" bIns="0"/>
          <a:lstStyle>
            <a:lvl1pPr>
              <a:defRPr kumimoji="0" lang="ru-RU" sz="46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подраздела</a:t>
            </a:r>
          </a:p>
        </p:txBody>
      </p:sp>
      <p:sp>
        <p:nvSpPr>
          <p:cNvPr id="8" name="Number">
            <a:extLst>
              <a:ext uri="{FF2B5EF4-FFF2-40B4-BE49-F238E27FC236}">
                <a16:creationId xmlns:a16="http://schemas.microsoft.com/office/drawing/2014/main" id="{2C32F8B5-FFA2-6843-972A-60B7F9ABCF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7140" y="4879626"/>
            <a:ext cx="2119746" cy="121241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 kumimoji="0" lang="en-GB" sz="4600" b="0" i="0" u="none" strike="noStrike" kern="1200" cap="none" spc="0" normalizeH="0" baseline="0" dirty="0">
                <a:ln>
                  <a:noFill/>
                </a:ln>
                <a:solidFill>
                  <a:srgbClr val="FCE800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№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4683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3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/>
          <p:cNvSpPr>
            <a:spLocks noGrp="1"/>
          </p:cNvSpPr>
          <p:nvPr>
            <p:ph type="body" idx="1"/>
          </p:nvPr>
        </p:nvSpPr>
        <p:spPr>
          <a:xfrm>
            <a:off x="334109" y="1401762"/>
            <a:ext cx="11523452" cy="4118400"/>
          </a:xfrm>
          <a:prstGeom prst="rect">
            <a:avLst/>
          </a:prstGeom>
        </p:spPr>
        <p:txBody>
          <a:bodyPr vert="horz" lIns="0" tIns="0" rIns="0" bIns="46800" rtlCol="0">
            <a:noAutofit/>
          </a:bodyPr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GB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21440" y="6330462"/>
            <a:ext cx="332720" cy="17567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B2E4119-3360-483D-A715-0B5136244A9A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1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1248696" y="6333297"/>
            <a:ext cx="9928611" cy="17137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marL="0" indent="0" algn="l">
              <a:tabLst/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AD2D5454-015E-D040-9E9C-446928E8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90170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33" name="logo_for_ppt.png"/>
          <p:cNvGrpSpPr/>
          <p:nvPr userDrawn="1"/>
        </p:nvGrpSpPr>
        <p:grpSpPr>
          <a:xfrm>
            <a:off x="332092" y="5904405"/>
            <a:ext cx="537671" cy="606007"/>
            <a:chOff x="7153276" y="3298826"/>
            <a:chExt cx="1798638" cy="2027238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>
              <a:off x="7153276" y="3298826"/>
              <a:ext cx="1798638" cy="2027238"/>
            </a:xfrm>
            <a:custGeom>
              <a:avLst/>
              <a:gdLst>
                <a:gd name="T0" fmla="*/ 0 w 5665"/>
                <a:gd name="T1" fmla="*/ 812 h 6384"/>
                <a:gd name="T2" fmla="*/ 0 w 5665"/>
                <a:gd name="T3" fmla="*/ 5571 h 6384"/>
                <a:gd name="T4" fmla="*/ 5665 w 5665"/>
                <a:gd name="T5" fmla="*/ 6384 h 6384"/>
                <a:gd name="T6" fmla="*/ 5665 w 5665"/>
                <a:gd name="T7" fmla="*/ 0 h 6384"/>
                <a:gd name="T8" fmla="*/ 0 w 5665"/>
                <a:gd name="T9" fmla="*/ 812 h 6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5" h="6384">
                  <a:moveTo>
                    <a:pt x="0" y="812"/>
                  </a:moveTo>
                  <a:lnTo>
                    <a:pt x="0" y="5571"/>
                  </a:lnTo>
                  <a:lnTo>
                    <a:pt x="5665" y="6384"/>
                  </a:lnTo>
                  <a:lnTo>
                    <a:pt x="5665" y="0"/>
                  </a:lnTo>
                  <a:lnTo>
                    <a:pt x="0" y="812"/>
                  </a:lnTo>
                  <a:close/>
                </a:path>
              </a:pathLst>
            </a:custGeom>
            <a:solidFill>
              <a:srgbClr val="00A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solidFill>
                  <a:schemeClr val="accent5"/>
                </a:solidFill>
              </a:endParaRPr>
            </a:p>
          </p:txBody>
        </p:sp>
        <p:grpSp>
          <p:nvGrpSpPr>
            <p:cNvPr id="35" name="Группа 34"/>
            <p:cNvGrpSpPr/>
            <p:nvPr/>
          </p:nvGrpSpPr>
          <p:grpSpPr>
            <a:xfrm>
              <a:off x="7425929" y="3690390"/>
              <a:ext cx="1260872" cy="1295284"/>
              <a:chOff x="3827463" y="1098550"/>
              <a:chExt cx="4537075" cy="4660901"/>
            </a:xfrm>
            <a:solidFill>
              <a:schemeClr val="bg1"/>
            </a:solidFill>
          </p:grpSpPr>
          <p:sp>
            <p:nvSpPr>
              <p:cNvPr id="36" name="Freeform 5"/>
              <p:cNvSpPr>
                <a:spLocks noEditPoints="1"/>
              </p:cNvSpPr>
              <p:nvPr/>
            </p:nvSpPr>
            <p:spPr bwMode="auto">
              <a:xfrm>
                <a:off x="5513388" y="3165475"/>
                <a:ext cx="790575" cy="1876425"/>
              </a:xfrm>
              <a:custGeom>
                <a:avLst/>
                <a:gdLst>
                  <a:gd name="T0" fmla="*/ 2217 w 2991"/>
                  <a:gd name="T1" fmla="*/ 3635 h 7091"/>
                  <a:gd name="T2" fmla="*/ 2216 w 2991"/>
                  <a:gd name="T3" fmla="*/ 4142 h 7091"/>
                  <a:gd name="T4" fmla="*/ 2187 w 2991"/>
                  <a:gd name="T5" fmla="*/ 5101 h 7091"/>
                  <a:gd name="T6" fmla="*/ 2134 w 2991"/>
                  <a:gd name="T7" fmla="*/ 5548 h 7091"/>
                  <a:gd name="T8" fmla="*/ 2046 w 2991"/>
                  <a:gd name="T9" fmla="*/ 5855 h 7091"/>
                  <a:gd name="T10" fmla="*/ 1903 w 2991"/>
                  <a:gd name="T11" fmla="*/ 6089 h 7091"/>
                  <a:gd name="T12" fmla="*/ 1678 w 2991"/>
                  <a:gd name="T13" fmla="*/ 6251 h 7091"/>
                  <a:gd name="T14" fmla="*/ 1421 w 2991"/>
                  <a:gd name="T15" fmla="*/ 6306 h 7091"/>
                  <a:gd name="T16" fmla="*/ 1208 w 2991"/>
                  <a:gd name="T17" fmla="*/ 6274 h 7091"/>
                  <a:gd name="T18" fmla="*/ 1042 w 2991"/>
                  <a:gd name="T19" fmla="*/ 6156 h 7091"/>
                  <a:gd name="T20" fmla="*/ 913 w 2991"/>
                  <a:gd name="T21" fmla="*/ 5919 h 7091"/>
                  <a:gd name="T22" fmla="*/ 835 w 2991"/>
                  <a:gd name="T23" fmla="*/ 5526 h 7091"/>
                  <a:gd name="T24" fmla="*/ 797 w 2991"/>
                  <a:gd name="T25" fmla="*/ 4913 h 7091"/>
                  <a:gd name="T26" fmla="*/ 789 w 2991"/>
                  <a:gd name="T27" fmla="*/ 3071 h 7091"/>
                  <a:gd name="T28" fmla="*/ 819 w 2991"/>
                  <a:gd name="T29" fmla="*/ 2174 h 7091"/>
                  <a:gd name="T30" fmla="*/ 881 w 2991"/>
                  <a:gd name="T31" fmla="*/ 1694 h 7091"/>
                  <a:gd name="T32" fmla="*/ 990 w 2991"/>
                  <a:gd name="T33" fmla="*/ 1355 h 7091"/>
                  <a:gd name="T34" fmla="*/ 1172 w 2991"/>
                  <a:gd name="T35" fmla="*/ 1087 h 7091"/>
                  <a:gd name="T36" fmla="*/ 1432 w 2991"/>
                  <a:gd name="T37" fmla="*/ 905 h 7091"/>
                  <a:gd name="T38" fmla="*/ 1716 w 2991"/>
                  <a:gd name="T39" fmla="*/ 829 h 7091"/>
                  <a:gd name="T40" fmla="*/ 1832 w 2991"/>
                  <a:gd name="T41" fmla="*/ 843 h 7091"/>
                  <a:gd name="T42" fmla="*/ 1930 w 2991"/>
                  <a:gd name="T43" fmla="*/ 893 h 7091"/>
                  <a:gd name="T44" fmla="*/ 2042 w 2991"/>
                  <a:gd name="T45" fmla="*/ 1030 h 7091"/>
                  <a:gd name="T46" fmla="*/ 2141 w 2991"/>
                  <a:gd name="T47" fmla="*/ 1348 h 7091"/>
                  <a:gd name="T48" fmla="*/ 2195 w 2991"/>
                  <a:gd name="T49" fmla="*/ 1866 h 7091"/>
                  <a:gd name="T50" fmla="*/ 2219 w 2991"/>
                  <a:gd name="T51" fmla="*/ 3131 h 7091"/>
                  <a:gd name="T52" fmla="*/ 2705 w 2991"/>
                  <a:gd name="T53" fmla="*/ 6204 h 7091"/>
                  <a:gd name="T54" fmla="*/ 2854 w 2991"/>
                  <a:gd name="T55" fmla="*/ 5809 h 7091"/>
                  <a:gd name="T56" fmla="*/ 2941 w 2991"/>
                  <a:gd name="T57" fmla="*/ 5277 h 7091"/>
                  <a:gd name="T58" fmla="*/ 2982 w 2991"/>
                  <a:gd name="T59" fmla="*/ 4537 h 7091"/>
                  <a:gd name="T60" fmla="*/ 2991 w 2991"/>
                  <a:gd name="T61" fmla="*/ 3149 h 7091"/>
                  <a:gd name="T62" fmla="*/ 2980 w 2991"/>
                  <a:gd name="T63" fmla="*/ 1842 h 7091"/>
                  <a:gd name="T64" fmla="*/ 2926 w 2991"/>
                  <a:gd name="T65" fmla="*/ 1043 h 7091"/>
                  <a:gd name="T66" fmla="*/ 2800 w 2991"/>
                  <a:gd name="T67" fmla="*/ 537 h 7091"/>
                  <a:gd name="T68" fmla="*/ 2579 w 2991"/>
                  <a:gd name="T69" fmla="*/ 223 h 7091"/>
                  <a:gd name="T70" fmla="*/ 2320 w 2991"/>
                  <a:gd name="T71" fmla="*/ 60 h 7091"/>
                  <a:gd name="T72" fmla="*/ 2029 w 2991"/>
                  <a:gd name="T73" fmla="*/ 0 h 7091"/>
                  <a:gd name="T74" fmla="*/ 1781 w 2991"/>
                  <a:gd name="T75" fmla="*/ 18 h 7091"/>
                  <a:gd name="T76" fmla="*/ 1522 w 2991"/>
                  <a:gd name="T77" fmla="*/ 88 h 7091"/>
                  <a:gd name="T78" fmla="*/ 706 w 2991"/>
                  <a:gd name="T79" fmla="*/ 589 h 7091"/>
                  <a:gd name="T80" fmla="*/ 219 w 2991"/>
                  <a:gd name="T81" fmla="*/ 1314 h 7091"/>
                  <a:gd name="T82" fmla="*/ 32 w 2991"/>
                  <a:gd name="T83" fmla="*/ 1972 h 7091"/>
                  <a:gd name="T84" fmla="*/ 1 w 2991"/>
                  <a:gd name="T85" fmla="*/ 2349 h 7091"/>
                  <a:gd name="T86" fmla="*/ 0 w 2991"/>
                  <a:gd name="T87" fmla="*/ 3286 h 7091"/>
                  <a:gd name="T88" fmla="*/ 0 w 2991"/>
                  <a:gd name="T89" fmla="*/ 4307 h 7091"/>
                  <a:gd name="T90" fmla="*/ 31 w 2991"/>
                  <a:gd name="T91" fmla="*/ 5446 h 7091"/>
                  <a:gd name="T92" fmla="*/ 117 w 2991"/>
                  <a:gd name="T93" fmla="*/ 6106 h 7091"/>
                  <a:gd name="T94" fmla="*/ 286 w 2991"/>
                  <a:gd name="T95" fmla="*/ 6541 h 7091"/>
                  <a:gd name="T96" fmla="*/ 525 w 2991"/>
                  <a:gd name="T97" fmla="*/ 6820 h 7091"/>
                  <a:gd name="T98" fmla="*/ 752 w 2991"/>
                  <a:gd name="T99" fmla="*/ 6976 h 7091"/>
                  <a:gd name="T100" fmla="*/ 1009 w 2991"/>
                  <a:gd name="T101" fmla="*/ 7066 h 7091"/>
                  <a:gd name="T102" fmla="*/ 1299 w 2991"/>
                  <a:gd name="T103" fmla="*/ 7091 h 7091"/>
                  <a:gd name="T104" fmla="*/ 1618 w 2991"/>
                  <a:gd name="T105" fmla="*/ 7054 h 7091"/>
                  <a:gd name="T106" fmla="*/ 1914 w 2991"/>
                  <a:gd name="T107" fmla="*/ 6961 h 7091"/>
                  <a:gd name="T108" fmla="*/ 2179 w 2991"/>
                  <a:gd name="T109" fmla="*/ 6814 h 7091"/>
                  <a:gd name="T110" fmla="*/ 2414 w 2991"/>
                  <a:gd name="T111" fmla="*/ 6610 h 7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91" h="7091">
                    <a:moveTo>
                      <a:pt x="2219" y="3261"/>
                    </a:moveTo>
                    <a:lnTo>
                      <a:pt x="2219" y="3277"/>
                    </a:lnTo>
                    <a:lnTo>
                      <a:pt x="2217" y="3309"/>
                    </a:lnTo>
                    <a:lnTo>
                      <a:pt x="2217" y="3356"/>
                    </a:lnTo>
                    <a:lnTo>
                      <a:pt x="2217" y="3414"/>
                    </a:lnTo>
                    <a:lnTo>
                      <a:pt x="2217" y="3482"/>
                    </a:lnTo>
                    <a:lnTo>
                      <a:pt x="2217" y="3556"/>
                    </a:lnTo>
                    <a:lnTo>
                      <a:pt x="2217" y="3635"/>
                    </a:lnTo>
                    <a:lnTo>
                      <a:pt x="2217" y="3717"/>
                    </a:lnTo>
                    <a:lnTo>
                      <a:pt x="2217" y="3797"/>
                    </a:lnTo>
                    <a:lnTo>
                      <a:pt x="2216" y="3875"/>
                    </a:lnTo>
                    <a:lnTo>
                      <a:pt x="2216" y="3949"/>
                    </a:lnTo>
                    <a:lnTo>
                      <a:pt x="2216" y="4014"/>
                    </a:lnTo>
                    <a:lnTo>
                      <a:pt x="2216" y="4070"/>
                    </a:lnTo>
                    <a:lnTo>
                      <a:pt x="2216" y="4113"/>
                    </a:lnTo>
                    <a:lnTo>
                      <a:pt x="2216" y="4142"/>
                    </a:lnTo>
                    <a:lnTo>
                      <a:pt x="2216" y="4154"/>
                    </a:lnTo>
                    <a:lnTo>
                      <a:pt x="2214" y="4360"/>
                    </a:lnTo>
                    <a:lnTo>
                      <a:pt x="2210" y="4550"/>
                    </a:lnTo>
                    <a:lnTo>
                      <a:pt x="2205" y="4725"/>
                    </a:lnTo>
                    <a:lnTo>
                      <a:pt x="2199" y="4886"/>
                    </a:lnTo>
                    <a:lnTo>
                      <a:pt x="2195" y="4961"/>
                    </a:lnTo>
                    <a:lnTo>
                      <a:pt x="2191" y="5032"/>
                    </a:lnTo>
                    <a:lnTo>
                      <a:pt x="2187" y="5101"/>
                    </a:lnTo>
                    <a:lnTo>
                      <a:pt x="2181" y="5167"/>
                    </a:lnTo>
                    <a:lnTo>
                      <a:pt x="2176" y="5229"/>
                    </a:lnTo>
                    <a:lnTo>
                      <a:pt x="2170" y="5289"/>
                    </a:lnTo>
                    <a:lnTo>
                      <a:pt x="2163" y="5345"/>
                    </a:lnTo>
                    <a:lnTo>
                      <a:pt x="2157" y="5400"/>
                    </a:lnTo>
                    <a:lnTo>
                      <a:pt x="2150" y="5452"/>
                    </a:lnTo>
                    <a:lnTo>
                      <a:pt x="2141" y="5501"/>
                    </a:lnTo>
                    <a:lnTo>
                      <a:pt x="2134" y="5548"/>
                    </a:lnTo>
                    <a:lnTo>
                      <a:pt x="2125" y="5593"/>
                    </a:lnTo>
                    <a:lnTo>
                      <a:pt x="2115" y="5636"/>
                    </a:lnTo>
                    <a:lnTo>
                      <a:pt x="2105" y="5676"/>
                    </a:lnTo>
                    <a:lnTo>
                      <a:pt x="2095" y="5715"/>
                    </a:lnTo>
                    <a:lnTo>
                      <a:pt x="2083" y="5752"/>
                    </a:lnTo>
                    <a:lnTo>
                      <a:pt x="2072" y="5788"/>
                    </a:lnTo>
                    <a:lnTo>
                      <a:pt x="2059" y="5822"/>
                    </a:lnTo>
                    <a:lnTo>
                      <a:pt x="2046" y="5855"/>
                    </a:lnTo>
                    <a:lnTo>
                      <a:pt x="2032" y="5886"/>
                    </a:lnTo>
                    <a:lnTo>
                      <a:pt x="2018" y="5916"/>
                    </a:lnTo>
                    <a:lnTo>
                      <a:pt x="2003" y="5945"/>
                    </a:lnTo>
                    <a:lnTo>
                      <a:pt x="1987" y="5974"/>
                    </a:lnTo>
                    <a:lnTo>
                      <a:pt x="1971" y="6000"/>
                    </a:lnTo>
                    <a:lnTo>
                      <a:pt x="1949" y="6032"/>
                    </a:lnTo>
                    <a:lnTo>
                      <a:pt x="1927" y="6062"/>
                    </a:lnTo>
                    <a:lnTo>
                      <a:pt x="1903" y="6089"/>
                    </a:lnTo>
                    <a:lnTo>
                      <a:pt x="1879" y="6116"/>
                    </a:lnTo>
                    <a:lnTo>
                      <a:pt x="1854" y="6140"/>
                    </a:lnTo>
                    <a:lnTo>
                      <a:pt x="1827" y="6163"/>
                    </a:lnTo>
                    <a:lnTo>
                      <a:pt x="1800" y="6184"/>
                    </a:lnTo>
                    <a:lnTo>
                      <a:pt x="1771" y="6204"/>
                    </a:lnTo>
                    <a:lnTo>
                      <a:pt x="1740" y="6221"/>
                    </a:lnTo>
                    <a:lnTo>
                      <a:pt x="1710" y="6237"/>
                    </a:lnTo>
                    <a:lnTo>
                      <a:pt x="1678" y="6251"/>
                    </a:lnTo>
                    <a:lnTo>
                      <a:pt x="1645" y="6264"/>
                    </a:lnTo>
                    <a:lnTo>
                      <a:pt x="1610" y="6275"/>
                    </a:lnTo>
                    <a:lnTo>
                      <a:pt x="1574" y="6285"/>
                    </a:lnTo>
                    <a:lnTo>
                      <a:pt x="1538" y="6293"/>
                    </a:lnTo>
                    <a:lnTo>
                      <a:pt x="1499" y="6299"/>
                    </a:lnTo>
                    <a:lnTo>
                      <a:pt x="1473" y="6302"/>
                    </a:lnTo>
                    <a:lnTo>
                      <a:pt x="1447" y="6305"/>
                    </a:lnTo>
                    <a:lnTo>
                      <a:pt x="1421" y="6306"/>
                    </a:lnTo>
                    <a:lnTo>
                      <a:pt x="1397" y="6306"/>
                    </a:lnTo>
                    <a:lnTo>
                      <a:pt x="1367" y="6306"/>
                    </a:lnTo>
                    <a:lnTo>
                      <a:pt x="1338" y="6304"/>
                    </a:lnTo>
                    <a:lnTo>
                      <a:pt x="1311" y="6301"/>
                    </a:lnTo>
                    <a:lnTo>
                      <a:pt x="1284" y="6296"/>
                    </a:lnTo>
                    <a:lnTo>
                      <a:pt x="1258" y="6290"/>
                    </a:lnTo>
                    <a:lnTo>
                      <a:pt x="1233" y="6282"/>
                    </a:lnTo>
                    <a:lnTo>
                      <a:pt x="1208" y="6274"/>
                    </a:lnTo>
                    <a:lnTo>
                      <a:pt x="1185" y="6263"/>
                    </a:lnTo>
                    <a:lnTo>
                      <a:pt x="1162" y="6252"/>
                    </a:lnTo>
                    <a:lnTo>
                      <a:pt x="1140" y="6240"/>
                    </a:lnTo>
                    <a:lnTo>
                      <a:pt x="1119" y="6226"/>
                    </a:lnTo>
                    <a:lnTo>
                      <a:pt x="1098" y="6210"/>
                    </a:lnTo>
                    <a:lnTo>
                      <a:pt x="1078" y="6194"/>
                    </a:lnTo>
                    <a:lnTo>
                      <a:pt x="1060" y="6176"/>
                    </a:lnTo>
                    <a:lnTo>
                      <a:pt x="1042" y="6156"/>
                    </a:lnTo>
                    <a:lnTo>
                      <a:pt x="1025" y="6136"/>
                    </a:lnTo>
                    <a:lnTo>
                      <a:pt x="1007" y="6110"/>
                    </a:lnTo>
                    <a:lnTo>
                      <a:pt x="988" y="6083"/>
                    </a:lnTo>
                    <a:lnTo>
                      <a:pt x="971" y="6054"/>
                    </a:lnTo>
                    <a:lnTo>
                      <a:pt x="956" y="6023"/>
                    </a:lnTo>
                    <a:lnTo>
                      <a:pt x="941" y="5990"/>
                    </a:lnTo>
                    <a:lnTo>
                      <a:pt x="926" y="5955"/>
                    </a:lnTo>
                    <a:lnTo>
                      <a:pt x="913" y="5919"/>
                    </a:lnTo>
                    <a:lnTo>
                      <a:pt x="901" y="5879"/>
                    </a:lnTo>
                    <a:lnTo>
                      <a:pt x="889" y="5837"/>
                    </a:lnTo>
                    <a:lnTo>
                      <a:pt x="879" y="5792"/>
                    </a:lnTo>
                    <a:lnTo>
                      <a:pt x="869" y="5745"/>
                    </a:lnTo>
                    <a:lnTo>
                      <a:pt x="859" y="5695"/>
                    </a:lnTo>
                    <a:lnTo>
                      <a:pt x="850" y="5642"/>
                    </a:lnTo>
                    <a:lnTo>
                      <a:pt x="843" y="5585"/>
                    </a:lnTo>
                    <a:lnTo>
                      <a:pt x="835" y="5526"/>
                    </a:lnTo>
                    <a:lnTo>
                      <a:pt x="828" y="5463"/>
                    </a:lnTo>
                    <a:lnTo>
                      <a:pt x="823" y="5396"/>
                    </a:lnTo>
                    <a:lnTo>
                      <a:pt x="817" y="5326"/>
                    </a:lnTo>
                    <a:lnTo>
                      <a:pt x="812" y="5251"/>
                    </a:lnTo>
                    <a:lnTo>
                      <a:pt x="807" y="5173"/>
                    </a:lnTo>
                    <a:lnTo>
                      <a:pt x="804" y="5091"/>
                    </a:lnTo>
                    <a:lnTo>
                      <a:pt x="801" y="5005"/>
                    </a:lnTo>
                    <a:lnTo>
                      <a:pt x="797" y="4913"/>
                    </a:lnTo>
                    <a:lnTo>
                      <a:pt x="795" y="4819"/>
                    </a:lnTo>
                    <a:lnTo>
                      <a:pt x="791" y="4613"/>
                    </a:lnTo>
                    <a:lnTo>
                      <a:pt x="789" y="4388"/>
                    </a:lnTo>
                    <a:lnTo>
                      <a:pt x="786" y="4143"/>
                    </a:lnTo>
                    <a:lnTo>
                      <a:pt x="786" y="3875"/>
                    </a:lnTo>
                    <a:lnTo>
                      <a:pt x="786" y="3549"/>
                    </a:lnTo>
                    <a:lnTo>
                      <a:pt x="788" y="3300"/>
                    </a:lnTo>
                    <a:lnTo>
                      <a:pt x="789" y="3071"/>
                    </a:lnTo>
                    <a:lnTo>
                      <a:pt x="792" y="2860"/>
                    </a:lnTo>
                    <a:lnTo>
                      <a:pt x="796" y="2665"/>
                    </a:lnTo>
                    <a:lnTo>
                      <a:pt x="799" y="2574"/>
                    </a:lnTo>
                    <a:lnTo>
                      <a:pt x="802" y="2487"/>
                    </a:lnTo>
                    <a:lnTo>
                      <a:pt x="805" y="2403"/>
                    </a:lnTo>
                    <a:lnTo>
                      <a:pt x="810" y="2324"/>
                    </a:lnTo>
                    <a:lnTo>
                      <a:pt x="814" y="2247"/>
                    </a:lnTo>
                    <a:lnTo>
                      <a:pt x="819" y="2174"/>
                    </a:lnTo>
                    <a:lnTo>
                      <a:pt x="825" y="2105"/>
                    </a:lnTo>
                    <a:lnTo>
                      <a:pt x="830" y="2038"/>
                    </a:lnTo>
                    <a:lnTo>
                      <a:pt x="837" y="1974"/>
                    </a:lnTo>
                    <a:lnTo>
                      <a:pt x="845" y="1912"/>
                    </a:lnTo>
                    <a:lnTo>
                      <a:pt x="853" y="1855"/>
                    </a:lnTo>
                    <a:lnTo>
                      <a:pt x="861" y="1799"/>
                    </a:lnTo>
                    <a:lnTo>
                      <a:pt x="871" y="1746"/>
                    </a:lnTo>
                    <a:lnTo>
                      <a:pt x="881" y="1694"/>
                    </a:lnTo>
                    <a:lnTo>
                      <a:pt x="892" y="1646"/>
                    </a:lnTo>
                    <a:lnTo>
                      <a:pt x="903" y="1599"/>
                    </a:lnTo>
                    <a:lnTo>
                      <a:pt x="915" y="1554"/>
                    </a:lnTo>
                    <a:lnTo>
                      <a:pt x="929" y="1511"/>
                    </a:lnTo>
                    <a:lnTo>
                      <a:pt x="943" y="1470"/>
                    </a:lnTo>
                    <a:lnTo>
                      <a:pt x="957" y="1430"/>
                    </a:lnTo>
                    <a:lnTo>
                      <a:pt x="974" y="1391"/>
                    </a:lnTo>
                    <a:lnTo>
                      <a:pt x="990" y="1355"/>
                    </a:lnTo>
                    <a:lnTo>
                      <a:pt x="1008" y="1319"/>
                    </a:lnTo>
                    <a:lnTo>
                      <a:pt x="1025" y="1283"/>
                    </a:lnTo>
                    <a:lnTo>
                      <a:pt x="1047" y="1248"/>
                    </a:lnTo>
                    <a:lnTo>
                      <a:pt x="1070" y="1213"/>
                    </a:lnTo>
                    <a:lnTo>
                      <a:pt x="1094" y="1180"/>
                    </a:lnTo>
                    <a:lnTo>
                      <a:pt x="1118" y="1148"/>
                    </a:lnTo>
                    <a:lnTo>
                      <a:pt x="1144" y="1117"/>
                    </a:lnTo>
                    <a:lnTo>
                      <a:pt x="1172" y="1087"/>
                    </a:lnTo>
                    <a:lnTo>
                      <a:pt x="1201" y="1060"/>
                    </a:lnTo>
                    <a:lnTo>
                      <a:pt x="1230" y="1034"/>
                    </a:lnTo>
                    <a:lnTo>
                      <a:pt x="1261" y="1008"/>
                    </a:lnTo>
                    <a:lnTo>
                      <a:pt x="1293" y="985"/>
                    </a:lnTo>
                    <a:lnTo>
                      <a:pt x="1326" y="962"/>
                    </a:lnTo>
                    <a:lnTo>
                      <a:pt x="1360" y="942"/>
                    </a:lnTo>
                    <a:lnTo>
                      <a:pt x="1396" y="922"/>
                    </a:lnTo>
                    <a:lnTo>
                      <a:pt x="1432" y="905"/>
                    </a:lnTo>
                    <a:lnTo>
                      <a:pt x="1471" y="888"/>
                    </a:lnTo>
                    <a:lnTo>
                      <a:pt x="1509" y="873"/>
                    </a:lnTo>
                    <a:lnTo>
                      <a:pt x="1547" y="860"/>
                    </a:lnTo>
                    <a:lnTo>
                      <a:pt x="1583" y="850"/>
                    </a:lnTo>
                    <a:lnTo>
                      <a:pt x="1618" y="841"/>
                    </a:lnTo>
                    <a:lnTo>
                      <a:pt x="1652" y="834"/>
                    </a:lnTo>
                    <a:lnTo>
                      <a:pt x="1684" y="831"/>
                    </a:lnTo>
                    <a:lnTo>
                      <a:pt x="1716" y="829"/>
                    </a:lnTo>
                    <a:lnTo>
                      <a:pt x="1732" y="829"/>
                    </a:lnTo>
                    <a:lnTo>
                      <a:pt x="1747" y="829"/>
                    </a:lnTo>
                    <a:lnTo>
                      <a:pt x="1762" y="830"/>
                    </a:lnTo>
                    <a:lnTo>
                      <a:pt x="1777" y="832"/>
                    </a:lnTo>
                    <a:lnTo>
                      <a:pt x="1791" y="833"/>
                    </a:lnTo>
                    <a:lnTo>
                      <a:pt x="1805" y="836"/>
                    </a:lnTo>
                    <a:lnTo>
                      <a:pt x="1819" y="840"/>
                    </a:lnTo>
                    <a:lnTo>
                      <a:pt x="1832" y="843"/>
                    </a:lnTo>
                    <a:lnTo>
                      <a:pt x="1845" y="847"/>
                    </a:lnTo>
                    <a:lnTo>
                      <a:pt x="1858" y="852"/>
                    </a:lnTo>
                    <a:lnTo>
                      <a:pt x="1872" y="857"/>
                    </a:lnTo>
                    <a:lnTo>
                      <a:pt x="1884" y="863"/>
                    </a:lnTo>
                    <a:lnTo>
                      <a:pt x="1896" y="869"/>
                    </a:lnTo>
                    <a:lnTo>
                      <a:pt x="1907" y="876"/>
                    </a:lnTo>
                    <a:lnTo>
                      <a:pt x="1919" y="884"/>
                    </a:lnTo>
                    <a:lnTo>
                      <a:pt x="1930" y="893"/>
                    </a:lnTo>
                    <a:lnTo>
                      <a:pt x="1941" y="900"/>
                    </a:lnTo>
                    <a:lnTo>
                      <a:pt x="1952" y="910"/>
                    </a:lnTo>
                    <a:lnTo>
                      <a:pt x="1962" y="919"/>
                    </a:lnTo>
                    <a:lnTo>
                      <a:pt x="1972" y="930"/>
                    </a:lnTo>
                    <a:lnTo>
                      <a:pt x="1992" y="952"/>
                    </a:lnTo>
                    <a:lnTo>
                      <a:pt x="2009" y="976"/>
                    </a:lnTo>
                    <a:lnTo>
                      <a:pt x="2027" y="1002"/>
                    </a:lnTo>
                    <a:lnTo>
                      <a:pt x="2042" y="1030"/>
                    </a:lnTo>
                    <a:lnTo>
                      <a:pt x="2058" y="1061"/>
                    </a:lnTo>
                    <a:lnTo>
                      <a:pt x="2072" y="1094"/>
                    </a:lnTo>
                    <a:lnTo>
                      <a:pt x="2086" y="1129"/>
                    </a:lnTo>
                    <a:lnTo>
                      <a:pt x="2098" y="1168"/>
                    </a:lnTo>
                    <a:lnTo>
                      <a:pt x="2111" y="1209"/>
                    </a:lnTo>
                    <a:lnTo>
                      <a:pt x="2122" y="1253"/>
                    </a:lnTo>
                    <a:lnTo>
                      <a:pt x="2133" y="1299"/>
                    </a:lnTo>
                    <a:lnTo>
                      <a:pt x="2141" y="1348"/>
                    </a:lnTo>
                    <a:lnTo>
                      <a:pt x="2150" y="1401"/>
                    </a:lnTo>
                    <a:lnTo>
                      <a:pt x="2159" y="1457"/>
                    </a:lnTo>
                    <a:lnTo>
                      <a:pt x="2167" y="1517"/>
                    </a:lnTo>
                    <a:lnTo>
                      <a:pt x="2173" y="1580"/>
                    </a:lnTo>
                    <a:lnTo>
                      <a:pt x="2180" y="1646"/>
                    </a:lnTo>
                    <a:lnTo>
                      <a:pt x="2185" y="1715"/>
                    </a:lnTo>
                    <a:lnTo>
                      <a:pt x="2191" y="1789"/>
                    </a:lnTo>
                    <a:lnTo>
                      <a:pt x="2195" y="1866"/>
                    </a:lnTo>
                    <a:lnTo>
                      <a:pt x="2200" y="1947"/>
                    </a:lnTo>
                    <a:lnTo>
                      <a:pt x="2203" y="2033"/>
                    </a:lnTo>
                    <a:lnTo>
                      <a:pt x="2206" y="2122"/>
                    </a:lnTo>
                    <a:lnTo>
                      <a:pt x="2209" y="2216"/>
                    </a:lnTo>
                    <a:lnTo>
                      <a:pt x="2213" y="2416"/>
                    </a:lnTo>
                    <a:lnTo>
                      <a:pt x="2216" y="2635"/>
                    </a:lnTo>
                    <a:lnTo>
                      <a:pt x="2217" y="2873"/>
                    </a:lnTo>
                    <a:lnTo>
                      <a:pt x="2219" y="3131"/>
                    </a:lnTo>
                    <a:lnTo>
                      <a:pt x="2219" y="3261"/>
                    </a:lnTo>
                    <a:close/>
                    <a:moveTo>
                      <a:pt x="2546" y="6454"/>
                    </a:moveTo>
                    <a:lnTo>
                      <a:pt x="2575" y="6413"/>
                    </a:lnTo>
                    <a:lnTo>
                      <a:pt x="2604" y="6373"/>
                    </a:lnTo>
                    <a:lnTo>
                      <a:pt x="2632" y="6332"/>
                    </a:lnTo>
                    <a:lnTo>
                      <a:pt x="2658" y="6290"/>
                    </a:lnTo>
                    <a:lnTo>
                      <a:pt x="2682" y="6248"/>
                    </a:lnTo>
                    <a:lnTo>
                      <a:pt x="2705" y="6204"/>
                    </a:lnTo>
                    <a:lnTo>
                      <a:pt x="2729" y="6160"/>
                    </a:lnTo>
                    <a:lnTo>
                      <a:pt x="2750" y="6115"/>
                    </a:lnTo>
                    <a:lnTo>
                      <a:pt x="2769" y="6067"/>
                    </a:lnTo>
                    <a:lnTo>
                      <a:pt x="2789" y="6019"/>
                    </a:lnTo>
                    <a:lnTo>
                      <a:pt x="2807" y="5969"/>
                    </a:lnTo>
                    <a:lnTo>
                      <a:pt x="2823" y="5918"/>
                    </a:lnTo>
                    <a:lnTo>
                      <a:pt x="2839" y="5865"/>
                    </a:lnTo>
                    <a:lnTo>
                      <a:pt x="2854" y="5809"/>
                    </a:lnTo>
                    <a:lnTo>
                      <a:pt x="2868" y="5751"/>
                    </a:lnTo>
                    <a:lnTo>
                      <a:pt x="2881" y="5692"/>
                    </a:lnTo>
                    <a:lnTo>
                      <a:pt x="2893" y="5629"/>
                    </a:lnTo>
                    <a:lnTo>
                      <a:pt x="2905" y="5564"/>
                    </a:lnTo>
                    <a:lnTo>
                      <a:pt x="2915" y="5497"/>
                    </a:lnTo>
                    <a:lnTo>
                      <a:pt x="2925" y="5427"/>
                    </a:lnTo>
                    <a:lnTo>
                      <a:pt x="2933" y="5354"/>
                    </a:lnTo>
                    <a:lnTo>
                      <a:pt x="2941" y="5277"/>
                    </a:lnTo>
                    <a:lnTo>
                      <a:pt x="2949" y="5198"/>
                    </a:lnTo>
                    <a:lnTo>
                      <a:pt x="2956" y="5115"/>
                    </a:lnTo>
                    <a:lnTo>
                      <a:pt x="2961" y="5028"/>
                    </a:lnTo>
                    <a:lnTo>
                      <a:pt x="2967" y="4938"/>
                    </a:lnTo>
                    <a:lnTo>
                      <a:pt x="2971" y="4844"/>
                    </a:lnTo>
                    <a:lnTo>
                      <a:pt x="2975" y="4746"/>
                    </a:lnTo>
                    <a:lnTo>
                      <a:pt x="2979" y="4644"/>
                    </a:lnTo>
                    <a:lnTo>
                      <a:pt x="2982" y="4537"/>
                    </a:lnTo>
                    <a:lnTo>
                      <a:pt x="2984" y="4427"/>
                    </a:lnTo>
                    <a:lnTo>
                      <a:pt x="2986" y="4311"/>
                    </a:lnTo>
                    <a:lnTo>
                      <a:pt x="2987" y="3549"/>
                    </a:lnTo>
                    <a:lnTo>
                      <a:pt x="2987" y="3476"/>
                    </a:lnTo>
                    <a:lnTo>
                      <a:pt x="2989" y="3400"/>
                    </a:lnTo>
                    <a:lnTo>
                      <a:pt x="2990" y="3319"/>
                    </a:lnTo>
                    <a:lnTo>
                      <a:pt x="2990" y="3236"/>
                    </a:lnTo>
                    <a:lnTo>
                      <a:pt x="2991" y="3149"/>
                    </a:lnTo>
                    <a:lnTo>
                      <a:pt x="2991" y="3056"/>
                    </a:lnTo>
                    <a:lnTo>
                      <a:pt x="2991" y="2959"/>
                    </a:lnTo>
                    <a:lnTo>
                      <a:pt x="2991" y="2857"/>
                    </a:lnTo>
                    <a:lnTo>
                      <a:pt x="2991" y="2533"/>
                    </a:lnTo>
                    <a:lnTo>
                      <a:pt x="2987" y="2236"/>
                    </a:lnTo>
                    <a:lnTo>
                      <a:pt x="2986" y="2098"/>
                    </a:lnTo>
                    <a:lnTo>
                      <a:pt x="2983" y="1966"/>
                    </a:lnTo>
                    <a:lnTo>
                      <a:pt x="2980" y="1842"/>
                    </a:lnTo>
                    <a:lnTo>
                      <a:pt x="2976" y="1722"/>
                    </a:lnTo>
                    <a:lnTo>
                      <a:pt x="2972" y="1609"/>
                    </a:lnTo>
                    <a:lnTo>
                      <a:pt x="2967" y="1501"/>
                    </a:lnTo>
                    <a:lnTo>
                      <a:pt x="2960" y="1399"/>
                    </a:lnTo>
                    <a:lnTo>
                      <a:pt x="2952" y="1302"/>
                    </a:lnTo>
                    <a:lnTo>
                      <a:pt x="2944" y="1211"/>
                    </a:lnTo>
                    <a:lnTo>
                      <a:pt x="2936" y="1125"/>
                    </a:lnTo>
                    <a:lnTo>
                      <a:pt x="2926" y="1043"/>
                    </a:lnTo>
                    <a:lnTo>
                      <a:pt x="2914" y="965"/>
                    </a:lnTo>
                    <a:lnTo>
                      <a:pt x="2902" y="893"/>
                    </a:lnTo>
                    <a:lnTo>
                      <a:pt x="2888" y="824"/>
                    </a:lnTo>
                    <a:lnTo>
                      <a:pt x="2873" y="759"/>
                    </a:lnTo>
                    <a:lnTo>
                      <a:pt x="2857" y="699"/>
                    </a:lnTo>
                    <a:lnTo>
                      <a:pt x="2840" y="642"/>
                    </a:lnTo>
                    <a:lnTo>
                      <a:pt x="2820" y="588"/>
                    </a:lnTo>
                    <a:lnTo>
                      <a:pt x="2800" y="537"/>
                    </a:lnTo>
                    <a:lnTo>
                      <a:pt x="2778" y="489"/>
                    </a:lnTo>
                    <a:lnTo>
                      <a:pt x="2755" y="445"/>
                    </a:lnTo>
                    <a:lnTo>
                      <a:pt x="2730" y="402"/>
                    </a:lnTo>
                    <a:lnTo>
                      <a:pt x="2703" y="362"/>
                    </a:lnTo>
                    <a:lnTo>
                      <a:pt x="2675" y="324"/>
                    </a:lnTo>
                    <a:lnTo>
                      <a:pt x="2645" y="289"/>
                    </a:lnTo>
                    <a:lnTo>
                      <a:pt x="2613" y="255"/>
                    </a:lnTo>
                    <a:lnTo>
                      <a:pt x="2579" y="223"/>
                    </a:lnTo>
                    <a:lnTo>
                      <a:pt x="2542" y="192"/>
                    </a:lnTo>
                    <a:lnTo>
                      <a:pt x="2513" y="169"/>
                    </a:lnTo>
                    <a:lnTo>
                      <a:pt x="2482" y="147"/>
                    </a:lnTo>
                    <a:lnTo>
                      <a:pt x="2451" y="127"/>
                    </a:lnTo>
                    <a:lnTo>
                      <a:pt x="2419" y="109"/>
                    </a:lnTo>
                    <a:lnTo>
                      <a:pt x="2386" y="91"/>
                    </a:lnTo>
                    <a:lnTo>
                      <a:pt x="2353" y="75"/>
                    </a:lnTo>
                    <a:lnTo>
                      <a:pt x="2320" y="60"/>
                    </a:lnTo>
                    <a:lnTo>
                      <a:pt x="2286" y="48"/>
                    </a:lnTo>
                    <a:lnTo>
                      <a:pt x="2250" y="36"/>
                    </a:lnTo>
                    <a:lnTo>
                      <a:pt x="2215" y="26"/>
                    </a:lnTo>
                    <a:lnTo>
                      <a:pt x="2179" y="18"/>
                    </a:lnTo>
                    <a:lnTo>
                      <a:pt x="2143" y="12"/>
                    </a:lnTo>
                    <a:lnTo>
                      <a:pt x="2105" y="6"/>
                    </a:lnTo>
                    <a:lnTo>
                      <a:pt x="2068" y="2"/>
                    </a:lnTo>
                    <a:lnTo>
                      <a:pt x="2029" y="0"/>
                    </a:lnTo>
                    <a:lnTo>
                      <a:pt x="1989" y="0"/>
                    </a:lnTo>
                    <a:lnTo>
                      <a:pt x="1961" y="0"/>
                    </a:lnTo>
                    <a:lnTo>
                      <a:pt x="1931" y="1"/>
                    </a:lnTo>
                    <a:lnTo>
                      <a:pt x="1902" y="3"/>
                    </a:lnTo>
                    <a:lnTo>
                      <a:pt x="1873" y="5"/>
                    </a:lnTo>
                    <a:lnTo>
                      <a:pt x="1842" y="10"/>
                    </a:lnTo>
                    <a:lnTo>
                      <a:pt x="1812" y="13"/>
                    </a:lnTo>
                    <a:lnTo>
                      <a:pt x="1781" y="18"/>
                    </a:lnTo>
                    <a:lnTo>
                      <a:pt x="1750" y="24"/>
                    </a:lnTo>
                    <a:lnTo>
                      <a:pt x="1718" y="31"/>
                    </a:lnTo>
                    <a:lnTo>
                      <a:pt x="1686" y="38"/>
                    </a:lnTo>
                    <a:lnTo>
                      <a:pt x="1654" y="47"/>
                    </a:lnTo>
                    <a:lnTo>
                      <a:pt x="1621" y="56"/>
                    </a:lnTo>
                    <a:lnTo>
                      <a:pt x="1589" y="66"/>
                    </a:lnTo>
                    <a:lnTo>
                      <a:pt x="1555" y="76"/>
                    </a:lnTo>
                    <a:lnTo>
                      <a:pt x="1522" y="88"/>
                    </a:lnTo>
                    <a:lnTo>
                      <a:pt x="1488" y="100"/>
                    </a:lnTo>
                    <a:lnTo>
                      <a:pt x="1352" y="154"/>
                    </a:lnTo>
                    <a:lnTo>
                      <a:pt x="1225" y="214"/>
                    </a:lnTo>
                    <a:lnTo>
                      <a:pt x="1106" y="280"/>
                    </a:lnTo>
                    <a:lnTo>
                      <a:pt x="995" y="352"/>
                    </a:lnTo>
                    <a:lnTo>
                      <a:pt x="891" y="427"/>
                    </a:lnTo>
                    <a:lnTo>
                      <a:pt x="795" y="506"/>
                    </a:lnTo>
                    <a:lnTo>
                      <a:pt x="706" y="589"/>
                    </a:lnTo>
                    <a:lnTo>
                      <a:pt x="623" y="675"/>
                    </a:lnTo>
                    <a:lnTo>
                      <a:pt x="548" y="763"/>
                    </a:lnTo>
                    <a:lnTo>
                      <a:pt x="479" y="853"/>
                    </a:lnTo>
                    <a:lnTo>
                      <a:pt x="416" y="944"/>
                    </a:lnTo>
                    <a:lnTo>
                      <a:pt x="359" y="1037"/>
                    </a:lnTo>
                    <a:lnTo>
                      <a:pt x="307" y="1129"/>
                    </a:lnTo>
                    <a:lnTo>
                      <a:pt x="261" y="1222"/>
                    </a:lnTo>
                    <a:lnTo>
                      <a:pt x="219" y="1314"/>
                    </a:lnTo>
                    <a:lnTo>
                      <a:pt x="183" y="1406"/>
                    </a:lnTo>
                    <a:lnTo>
                      <a:pt x="150" y="1495"/>
                    </a:lnTo>
                    <a:lnTo>
                      <a:pt x="122" y="1582"/>
                    </a:lnTo>
                    <a:lnTo>
                      <a:pt x="97" y="1667"/>
                    </a:lnTo>
                    <a:lnTo>
                      <a:pt x="76" y="1749"/>
                    </a:lnTo>
                    <a:lnTo>
                      <a:pt x="58" y="1827"/>
                    </a:lnTo>
                    <a:lnTo>
                      <a:pt x="44" y="1901"/>
                    </a:lnTo>
                    <a:lnTo>
                      <a:pt x="32" y="1972"/>
                    </a:lnTo>
                    <a:lnTo>
                      <a:pt x="22" y="2035"/>
                    </a:lnTo>
                    <a:lnTo>
                      <a:pt x="15" y="2095"/>
                    </a:lnTo>
                    <a:lnTo>
                      <a:pt x="10" y="2148"/>
                    </a:lnTo>
                    <a:lnTo>
                      <a:pt x="5" y="2195"/>
                    </a:lnTo>
                    <a:lnTo>
                      <a:pt x="3" y="2234"/>
                    </a:lnTo>
                    <a:lnTo>
                      <a:pt x="1" y="2290"/>
                    </a:lnTo>
                    <a:lnTo>
                      <a:pt x="1" y="2312"/>
                    </a:lnTo>
                    <a:lnTo>
                      <a:pt x="1" y="2349"/>
                    </a:lnTo>
                    <a:lnTo>
                      <a:pt x="0" y="2413"/>
                    </a:lnTo>
                    <a:lnTo>
                      <a:pt x="0" y="2500"/>
                    </a:lnTo>
                    <a:lnTo>
                      <a:pt x="0" y="2606"/>
                    </a:lnTo>
                    <a:lnTo>
                      <a:pt x="0" y="2726"/>
                    </a:lnTo>
                    <a:lnTo>
                      <a:pt x="0" y="2858"/>
                    </a:lnTo>
                    <a:lnTo>
                      <a:pt x="0" y="2998"/>
                    </a:lnTo>
                    <a:lnTo>
                      <a:pt x="0" y="3142"/>
                    </a:lnTo>
                    <a:lnTo>
                      <a:pt x="0" y="3286"/>
                    </a:lnTo>
                    <a:lnTo>
                      <a:pt x="0" y="3426"/>
                    </a:lnTo>
                    <a:lnTo>
                      <a:pt x="0" y="3559"/>
                    </a:lnTo>
                    <a:lnTo>
                      <a:pt x="0" y="3681"/>
                    </a:lnTo>
                    <a:lnTo>
                      <a:pt x="0" y="3788"/>
                    </a:lnTo>
                    <a:lnTo>
                      <a:pt x="0" y="3876"/>
                    </a:lnTo>
                    <a:lnTo>
                      <a:pt x="0" y="3942"/>
                    </a:lnTo>
                    <a:lnTo>
                      <a:pt x="0" y="3982"/>
                    </a:lnTo>
                    <a:lnTo>
                      <a:pt x="0" y="4307"/>
                    </a:lnTo>
                    <a:lnTo>
                      <a:pt x="3" y="4604"/>
                    </a:lnTo>
                    <a:lnTo>
                      <a:pt x="4" y="4743"/>
                    </a:lnTo>
                    <a:lnTo>
                      <a:pt x="8" y="4875"/>
                    </a:lnTo>
                    <a:lnTo>
                      <a:pt x="11" y="5000"/>
                    </a:lnTo>
                    <a:lnTo>
                      <a:pt x="14" y="5120"/>
                    </a:lnTo>
                    <a:lnTo>
                      <a:pt x="19" y="5235"/>
                    </a:lnTo>
                    <a:lnTo>
                      <a:pt x="24" y="5343"/>
                    </a:lnTo>
                    <a:lnTo>
                      <a:pt x="31" y="5446"/>
                    </a:lnTo>
                    <a:lnTo>
                      <a:pt x="37" y="5544"/>
                    </a:lnTo>
                    <a:lnTo>
                      <a:pt x="46" y="5638"/>
                    </a:lnTo>
                    <a:lnTo>
                      <a:pt x="55" y="5727"/>
                    </a:lnTo>
                    <a:lnTo>
                      <a:pt x="65" y="5811"/>
                    </a:lnTo>
                    <a:lnTo>
                      <a:pt x="76" y="5890"/>
                    </a:lnTo>
                    <a:lnTo>
                      <a:pt x="89" y="5966"/>
                    </a:lnTo>
                    <a:lnTo>
                      <a:pt x="102" y="6038"/>
                    </a:lnTo>
                    <a:lnTo>
                      <a:pt x="117" y="6106"/>
                    </a:lnTo>
                    <a:lnTo>
                      <a:pt x="133" y="6170"/>
                    </a:lnTo>
                    <a:lnTo>
                      <a:pt x="151" y="6231"/>
                    </a:lnTo>
                    <a:lnTo>
                      <a:pt x="169" y="6289"/>
                    </a:lnTo>
                    <a:lnTo>
                      <a:pt x="189" y="6345"/>
                    </a:lnTo>
                    <a:lnTo>
                      <a:pt x="211" y="6397"/>
                    </a:lnTo>
                    <a:lnTo>
                      <a:pt x="234" y="6447"/>
                    </a:lnTo>
                    <a:lnTo>
                      <a:pt x="260" y="6494"/>
                    </a:lnTo>
                    <a:lnTo>
                      <a:pt x="286" y="6541"/>
                    </a:lnTo>
                    <a:lnTo>
                      <a:pt x="315" y="6585"/>
                    </a:lnTo>
                    <a:lnTo>
                      <a:pt x="345" y="6627"/>
                    </a:lnTo>
                    <a:lnTo>
                      <a:pt x="377" y="6667"/>
                    </a:lnTo>
                    <a:lnTo>
                      <a:pt x="411" y="6707"/>
                    </a:lnTo>
                    <a:lnTo>
                      <a:pt x="446" y="6746"/>
                    </a:lnTo>
                    <a:lnTo>
                      <a:pt x="472" y="6772"/>
                    </a:lnTo>
                    <a:lnTo>
                      <a:pt x="498" y="6796"/>
                    </a:lnTo>
                    <a:lnTo>
                      <a:pt x="525" y="6820"/>
                    </a:lnTo>
                    <a:lnTo>
                      <a:pt x="552" y="6844"/>
                    </a:lnTo>
                    <a:lnTo>
                      <a:pt x="579" y="6866"/>
                    </a:lnTo>
                    <a:lnTo>
                      <a:pt x="607" y="6886"/>
                    </a:lnTo>
                    <a:lnTo>
                      <a:pt x="635" y="6906"/>
                    </a:lnTo>
                    <a:lnTo>
                      <a:pt x="664" y="6925"/>
                    </a:lnTo>
                    <a:lnTo>
                      <a:pt x="693" y="6943"/>
                    </a:lnTo>
                    <a:lnTo>
                      <a:pt x="723" y="6960"/>
                    </a:lnTo>
                    <a:lnTo>
                      <a:pt x="752" y="6976"/>
                    </a:lnTo>
                    <a:lnTo>
                      <a:pt x="783" y="6990"/>
                    </a:lnTo>
                    <a:lnTo>
                      <a:pt x="814" y="7004"/>
                    </a:lnTo>
                    <a:lnTo>
                      <a:pt x="845" y="7016"/>
                    </a:lnTo>
                    <a:lnTo>
                      <a:pt x="877" y="7028"/>
                    </a:lnTo>
                    <a:lnTo>
                      <a:pt x="910" y="7039"/>
                    </a:lnTo>
                    <a:lnTo>
                      <a:pt x="942" y="7049"/>
                    </a:lnTo>
                    <a:lnTo>
                      <a:pt x="976" y="7058"/>
                    </a:lnTo>
                    <a:lnTo>
                      <a:pt x="1009" y="7066"/>
                    </a:lnTo>
                    <a:lnTo>
                      <a:pt x="1044" y="7073"/>
                    </a:lnTo>
                    <a:lnTo>
                      <a:pt x="1078" y="7078"/>
                    </a:lnTo>
                    <a:lnTo>
                      <a:pt x="1114" y="7082"/>
                    </a:lnTo>
                    <a:lnTo>
                      <a:pt x="1150" y="7087"/>
                    </a:lnTo>
                    <a:lnTo>
                      <a:pt x="1186" y="7089"/>
                    </a:lnTo>
                    <a:lnTo>
                      <a:pt x="1224" y="7091"/>
                    </a:lnTo>
                    <a:lnTo>
                      <a:pt x="1261" y="7091"/>
                    </a:lnTo>
                    <a:lnTo>
                      <a:pt x="1299" y="7091"/>
                    </a:lnTo>
                    <a:lnTo>
                      <a:pt x="1337" y="7090"/>
                    </a:lnTo>
                    <a:lnTo>
                      <a:pt x="1377" y="7088"/>
                    </a:lnTo>
                    <a:lnTo>
                      <a:pt x="1417" y="7085"/>
                    </a:lnTo>
                    <a:lnTo>
                      <a:pt x="1457" y="7080"/>
                    </a:lnTo>
                    <a:lnTo>
                      <a:pt x="1498" y="7075"/>
                    </a:lnTo>
                    <a:lnTo>
                      <a:pt x="1539" y="7068"/>
                    </a:lnTo>
                    <a:lnTo>
                      <a:pt x="1578" y="7062"/>
                    </a:lnTo>
                    <a:lnTo>
                      <a:pt x="1618" y="7054"/>
                    </a:lnTo>
                    <a:lnTo>
                      <a:pt x="1657" y="7045"/>
                    </a:lnTo>
                    <a:lnTo>
                      <a:pt x="1695" y="7036"/>
                    </a:lnTo>
                    <a:lnTo>
                      <a:pt x="1733" y="7025"/>
                    </a:lnTo>
                    <a:lnTo>
                      <a:pt x="1770" y="7014"/>
                    </a:lnTo>
                    <a:lnTo>
                      <a:pt x="1807" y="7002"/>
                    </a:lnTo>
                    <a:lnTo>
                      <a:pt x="1843" y="6990"/>
                    </a:lnTo>
                    <a:lnTo>
                      <a:pt x="1879" y="6976"/>
                    </a:lnTo>
                    <a:lnTo>
                      <a:pt x="1914" y="6961"/>
                    </a:lnTo>
                    <a:lnTo>
                      <a:pt x="1949" y="6946"/>
                    </a:lnTo>
                    <a:lnTo>
                      <a:pt x="1983" y="6929"/>
                    </a:lnTo>
                    <a:lnTo>
                      <a:pt x="2017" y="6913"/>
                    </a:lnTo>
                    <a:lnTo>
                      <a:pt x="2050" y="6894"/>
                    </a:lnTo>
                    <a:lnTo>
                      <a:pt x="2083" y="6875"/>
                    </a:lnTo>
                    <a:lnTo>
                      <a:pt x="2115" y="6856"/>
                    </a:lnTo>
                    <a:lnTo>
                      <a:pt x="2147" y="6835"/>
                    </a:lnTo>
                    <a:lnTo>
                      <a:pt x="2179" y="6814"/>
                    </a:lnTo>
                    <a:lnTo>
                      <a:pt x="2210" y="6792"/>
                    </a:lnTo>
                    <a:lnTo>
                      <a:pt x="2239" y="6768"/>
                    </a:lnTo>
                    <a:lnTo>
                      <a:pt x="2270" y="6744"/>
                    </a:lnTo>
                    <a:lnTo>
                      <a:pt x="2300" y="6719"/>
                    </a:lnTo>
                    <a:lnTo>
                      <a:pt x="2329" y="6693"/>
                    </a:lnTo>
                    <a:lnTo>
                      <a:pt x="2357" y="6666"/>
                    </a:lnTo>
                    <a:lnTo>
                      <a:pt x="2386" y="6639"/>
                    </a:lnTo>
                    <a:lnTo>
                      <a:pt x="2414" y="6610"/>
                    </a:lnTo>
                    <a:lnTo>
                      <a:pt x="2441" y="6580"/>
                    </a:lnTo>
                    <a:lnTo>
                      <a:pt x="2467" y="6551"/>
                    </a:lnTo>
                    <a:lnTo>
                      <a:pt x="2494" y="6519"/>
                    </a:lnTo>
                    <a:lnTo>
                      <a:pt x="2520" y="6487"/>
                    </a:lnTo>
                    <a:lnTo>
                      <a:pt x="2546" y="64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3827463" y="3841750"/>
                <a:ext cx="592138" cy="1196975"/>
              </a:xfrm>
              <a:custGeom>
                <a:avLst/>
                <a:gdLst>
                  <a:gd name="T0" fmla="*/ 907 w 2241"/>
                  <a:gd name="T1" fmla="*/ 4512 h 4525"/>
                  <a:gd name="T2" fmla="*/ 1185 w 2241"/>
                  <a:gd name="T3" fmla="*/ 4524 h 4525"/>
                  <a:gd name="T4" fmla="*/ 1453 w 2241"/>
                  <a:gd name="T5" fmla="*/ 4491 h 4525"/>
                  <a:gd name="T6" fmla="*/ 1687 w 2241"/>
                  <a:gd name="T7" fmla="*/ 4416 h 4525"/>
                  <a:gd name="T8" fmla="*/ 1883 w 2241"/>
                  <a:gd name="T9" fmla="*/ 4299 h 4525"/>
                  <a:gd name="T10" fmla="*/ 2053 w 2241"/>
                  <a:gd name="T11" fmla="*/ 4115 h 4525"/>
                  <a:gd name="T12" fmla="*/ 2170 w 2241"/>
                  <a:gd name="T13" fmla="*/ 3868 h 4525"/>
                  <a:gd name="T14" fmla="*/ 2226 w 2241"/>
                  <a:gd name="T15" fmla="*/ 3577 h 4525"/>
                  <a:gd name="T16" fmla="*/ 2240 w 2241"/>
                  <a:gd name="T17" fmla="*/ 3193 h 4525"/>
                  <a:gd name="T18" fmla="*/ 2229 w 2241"/>
                  <a:gd name="T19" fmla="*/ 2635 h 4525"/>
                  <a:gd name="T20" fmla="*/ 2182 w 2241"/>
                  <a:gd name="T21" fmla="*/ 2386 h 4525"/>
                  <a:gd name="T22" fmla="*/ 2096 w 2241"/>
                  <a:gd name="T23" fmla="*/ 2190 h 4525"/>
                  <a:gd name="T24" fmla="*/ 1970 w 2241"/>
                  <a:gd name="T25" fmla="*/ 2047 h 4525"/>
                  <a:gd name="T26" fmla="*/ 1817 w 2241"/>
                  <a:gd name="T27" fmla="*/ 1959 h 4525"/>
                  <a:gd name="T28" fmla="*/ 1627 w 2241"/>
                  <a:gd name="T29" fmla="*/ 1913 h 4525"/>
                  <a:gd name="T30" fmla="*/ 1270 w 2241"/>
                  <a:gd name="T31" fmla="*/ 1927 h 4525"/>
                  <a:gd name="T32" fmla="*/ 915 w 2241"/>
                  <a:gd name="T33" fmla="*/ 1976 h 4525"/>
                  <a:gd name="T34" fmla="*/ 793 w 2241"/>
                  <a:gd name="T35" fmla="*/ 1887 h 4525"/>
                  <a:gd name="T36" fmla="*/ 738 w 2241"/>
                  <a:gd name="T37" fmla="*/ 1717 h 4525"/>
                  <a:gd name="T38" fmla="*/ 727 w 2241"/>
                  <a:gd name="T39" fmla="*/ 1368 h 4525"/>
                  <a:gd name="T40" fmla="*/ 744 w 2241"/>
                  <a:gd name="T41" fmla="*/ 1123 h 4525"/>
                  <a:gd name="T42" fmla="*/ 823 w 2241"/>
                  <a:gd name="T43" fmla="*/ 904 h 4525"/>
                  <a:gd name="T44" fmla="*/ 1002 w 2241"/>
                  <a:gd name="T45" fmla="*/ 733 h 4525"/>
                  <a:gd name="T46" fmla="*/ 1247 w 2241"/>
                  <a:gd name="T47" fmla="*/ 665 h 4525"/>
                  <a:gd name="T48" fmla="*/ 1391 w 2241"/>
                  <a:gd name="T49" fmla="*/ 696 h 4525"/>
                  <a:gd name="T50" fmla="*/ 1488 w 2241"/>
                  <a:gd name="T51" fmla="*/ 829 h 4525"/>
                  <a:gd name="T52" fmla="*/ 1526 w 2241"/>
                  <a:gd name="T53" fmla="*/ 1102 h 4525"/>
                  <a:gd name="T54" fmla="*/ 2214 w 2241"/>
                  <a:gd name="T55" fmla="*/ 804 h 4525"/>
                  <a:gd name="T56" fmla="*/ 2153 w 2241"/>
                  <a:gd name="T57" fmla="*/ 527 h 4525"/>
                  <a:gd name="T58" fmla="*/ 2017 w 2241"/>
                  <a:gd name="T59" fmla="*/ 280 h 4525"/>
                  <a:gd name="T60" fmla="*/ 1821 w 2241"/>
                  <a:gd name="T61" fmla="*/ 111 h 4525"/>
                  <a:gd name="T62" fmla="*/ 1624 w 2241"/>
                  <a:gd name="T63" fmla="*/ 31 h 4525"/>
                  <a:gd name="T64" fmla="*/ 1394 w 2241"/>
                  <a:gd name="T65" fmla="*/ 0 h 4525"/>
                  <a:gd name="T66" fmla="*/ 1132 w 2241"/>
                  <a:gd name="T67" fmla="*/ 21 h 4525"/>
                  <a:gd name="T68" fmla="*/ 701 w 2241"/>
                  <a:gd name="T69" fmla="*/ 167 h 4525"/>
                  <a:gd name="T70" fmla="*/ 394 w 2241"/>
                  <a:gd name="T71" fmla="*/ 405 h 4525"/>
                  <a:gd name="T72" fmla="*/ 227 w 2241"/>
                  <a:gd name="T73" fmla="*/ 629 h 4525"/>
                  <a:gd name="T74" fmla="*/ 108 w 2241"/>
                  <a:gd name="T75" fmla="*/ 897 h 4525"/>
                  <a:gd name="T76" fmla="*/ 43 w 2241"/>
                  <a:gd name="T77" fmla="*/ 1202 h 4525"/>
                  <a:gd name="T78" fmla="*/ 35 w 2241"/>
                  <a:gd name="T79" fmla="*/ 1716 h 4525"/>
                  <a:gd name="T80" fmla="*/ 77 w 2241"/>
                  <a:gd name="T81" fmla="*/ 2113 h 4525"/>
                  <a:gd name="T82" fmla="*/ 167 w 2241"/>
                  <a:gd name="T83" fmla="*/ 2374 h 4525"/>
                  <a:gd name="T84" fmla="*/ 317 w 2241"/>
                  <a:gd name="T85" fmla="*/ 2540 h 4525"/>
                  <a:gd name="T86" fmla="*/ 502 w 2241"/>
                  <a:gd name="T87" fmla="*/ 2618 h 4525"/>
                  <a:gd name="T88" fmla="*/ 750 w 2241"/>
                  <a:gd name="T89" fmla="*/ 2642 h 4525"/>
                  <a:gd name="T90" fmla="*/ 1210 w 2241"/>
                  <a:gd name="T91" fmla="*/ 2588 h 4525"/>
                  <a:gd name="T92" fmla="*/ 1361 w 2241"/>
                  <a:gd name="T93" fmla="*/ 2597 h 4525"/>
                  <a:gd name="T94" fmla="*/ 1461 w 2241"/>
                  <a:gd name="T95" fmla="*/ 2664 h 4525"/>
                  <a:gd name="T96" fmla="*/ 1525 w 2241"/>
                  <a:gd name="T97" fmla="*/ 2832 h 4525"/>
                  <a:gd name="T98" fmla="*/ 1533 w 2241"/>
                  <a:gd name="T99" fmla="*/ 3288 h 4525"/>
                  <a:gd name="T100" fmla="*/ 1470 w 2241"/>
                  <a:gd name="T101" fmla="*/ 3637 h 4525"/>
                  <a:gd name="T102" fmla="*/ 1330 w 2241"/>
                  <a:gd name="T103" fmla="*/ 3796 h 4525"/>
                  <a:gd name="T104" fmla="*/ 1132 w 2241"/>
                  <a:gd name="T105" fmla="*/ 3857 h 4525"/>
                  <a:gd name="T106" fmla="*/ 936 w 2241"/>
                  <a:gd name="T107" fmla="*/ 3844 h 4525"/>
                  <a:gd name="T108" fmla="*/ 806 w 2241"/>
                  <a:gd name="T109" fmla="*/ 3773 h 4525"/>
                  <a:gd name="T110" fmla="*/ 723 w 2241"/>
                  <a:gd name="T111" fmla="*/ 3599 h 4525"/>
                  <a:gd name="T112" fmla="*/ 0 w 2241"/>
                  <a:gd name="T113" fmla="*/ 3267 h 4525"/>
                  <a:gd name="T114" fmla="*/ 39 w 2241"/>
                  <a:gd name="T115" fmla="*/ 3723 h 4525"/>
                  <a:gd name="T116" fmla="*/ 127 w 2241"/>
                  <a:gd name="T117" fmla="*/ 3988 h 4525"/>
                  <a:gd name="T118" fmla="*/ 289 w 2241"/>
                  <a:gd name="T119" fmla="*/ 4217 h 4525"/>
                  <a:gd name="T120" fmla="*/ 483 w 2241"/>
                  <a:gd name="T121" fmla="*/ 4371 h 4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241" h="4525">
                    <a:moveTo>
                      <a:pt x="685" y="4462"/>
                    </a:moveTo>
                    <a:lnTo>
                      <a:pt x="712" y="4470"/>
                    </a:lnTo>
                    <a:lnTo>
                      <a:pt x="738" y="4478"/>
                    </a:lnTo>
                    <a:lnTo>
                      <a:pt x="765" y="4485"/>
                    </a:lnTo>
                    <a:lnTo>
                      <a:pt x="792" y="4492"/>
                    </a:lnTo>
                    <a:lnTo>
                      <a:pt x="821" y="4498"/>
                    </a:lnTo>
                    <a:lnTo>
                      <a:pt x="848" y="4503"/>
                    </a:lnTo>
                    <a:lnTo>
                      <a:pt x="877" y="4507"/>
                    </a:lnTo>
                    <a:lnTo>
                      <a:pt x="907" y="4512"/>
                    </a:lnTo>
                    <a:lnTo>
                      <a:pt x="936" y="4515"/>
                    </a:lnTo>
                    <a:lnTo>
                      <a:pt x="966" y="4518"/>
                    </a:lnTo>
                    <a:lnTo>
                      <a:pt x="996" y="4521"/>
                    </a:lnTo>
                    <a:lnTo>
                      <a:pt x="1027" y="4523"/>
                    </a:lnTo>
                    <a:lnTo>
                      <a:pt x="1059" y="4524"/>
                    </a:lnTo>
                    <a:lnTo>
                      <a:pt x="1090" y="4525"/>
                    </a:lnTo>
                    <a:lnTo>
                      <a:pt x="1121" y="4525"/>
                    </a:lnTo>
                    <a:lnTo>
                      <a:pt x="1155" y="4524"/>
                    </a:lnTo>
                    <a:lnTo>
                      <a:pt x="1185" y="4524"/>
                    </a:lnTo>
                    <a:lnTo>
                      <a:pt x="1217" y="4522"/>
                    </a:lnTo>
                    <a:lnTo>
                      <a:pt x="1248" y="4521"/>
                    </a:lnTo>
                    <a:lnTo>
                      <a:pt x="1278" y="4517"/>
                    </a:lnTo>
                    <a:lnTo>
                      <a:pt x="1309" y="4515"/>
                    </a:lnTo>
                    <a:lnTo>
                      <a:pt x="1338" y="4511"/>
                    </a:lnTo>
                    <a:lnTo>
                      <a:pt x="1367" y="4506"/>
                    </a:lnTo>
                    <a:lnTo>
                      <a:pt x="1396" y="4502"/>
                    </a:lnTo>
                    <a:lnTo>
                      <a:pt x="1424" y="4498"/>
                    </a:lnTo>
                    <a:lnTo>
                      <a:pt x="1453" y="4491"/>
                    </a:lnTo>
                    <a:lnTo>
                      <a:pt x="1481" y="4485"/>
                    </a:lnTo>
                    <a:lnTo>
                      <a:pt x="1508" y="4478"/>
                    </a:lnTo>
                    <a:lnTo>
                      <a:pt x="1535" y="4471"/>
                    </a:lnTo>
                    <a:lnTo>
                      <a:pt x="1561" y="4463"/>
                    </a:lnTo>
                    <a:lnTo>
                      <a:pt x="1586" y="4455"/>
                    </a:lnTo>
                    <a:lnTo>
                      <a:pt x="1613" y="4446"/>
                    </a:lnTo>
                    <a:lnTo>
                      <a:pt x="1637" y="4436"/>
                    </a:lnTo>
                    <a:lnTo>
                      <a:pt x="1662" y="4426"/>
                    </a:lnTo>
                    <a:lnTo>
                      <a:pt x="1687" y="4416"/>
                    </a:lnTo>
                    <a:lnTo>
                      <a:pt x="1710" y="4405"/>
                    </a:lnTo>
                    <a:lnTo>
                      <a:pt x="1733" y="4394"/>
                    </a:lnTo>
                    <a:lnTo>
                      <a:pt x="1756" y="4382"/>
                    </a:lnTo>
                    <a:lnTo>
                      <a:pt x="1778" y="4369"/>
                    </a:lnTo>
                    <a:lnTo>
                      <a:pt x="1800" y="4357"/>
                    </a:lnTo>
                    <a:lnTo>
                      <a:pt x="1821" y="4342"/>
                    </a:lnTo>
                    <a:lnTo>
                      <a:pt x="1842" y="4329"/>
                    </a:lnTo>
                    <a:lnTo>
                      <a:pt x="1863" y="4315"/>
                    </a:lnTo>
                    <a:lnTo>
                      <a:pt x="1883" y="4299"/>
                    </a:lnTo>
                    <a:lnTo>
                      <a:pt x="1901" y="4284"/>
                    </a:lnTo>
                    <a:lnTo>
                      <a:pt x="1920" y="4267"/>
                    </a:lnTo>
                    <a:lnTo>
                      <a:pt x="1939" y="4252"/>
                    </a:lnTo>
                    <a:lnTo>
                      <a:pt x="1956" y="4234"/>
                    </a:lnTo>
                    <a:lnTo>
                      <a:pt x="1979" y="4211"/>
                    </a:lnTo>
                    <a:lnTo>
                      <a:pt x="1998" y="4188"/>
                    </a:lnTo>
                    <a:lnTo>
                      <a:pt x="2018" y="4165"/>
                    </a:lnTo>
                    <a:lnTo>
                      <a:pt x="2037" y="4141"/>
                    </a:lnTo>
                    <a:lnTo>
                      <a:pt x="2053" y="4115"/>
                    </a:lnTo>
                    <a:lnTo>
                      <a:pt x="2070" y="4090"/>
                    </a:lnTo>
                    <a:lnTo>
                      <a:pt x="2085" y="4064"/>
                    </a:lnTo>
                    <a:lnTo>
                      <a:pt x="2101" y="4037"/>
                    </a:lnTo>
                    <a:lnTo>
                      <a:pt x="2114" y="4011"/>
                    </a:lnTo>
                    <a:lnTo>
                      <a:pt x="2127" y="3983"/>
                    </a:lnTo>
                    <a:lnTo>
                      <a:pt x="2139" y="3955"/>
                    </a:lnTo>
                    <a:lnTo>
                      <a:pt x="2150" y="3926"/>
                    </a:lnTo>
                    <a:lnTo>
                      <a:pt x="2160" y="3897"/>
                    </a:lnTo>
                    <a:lnTo>
                      <a:pt x="2170" y="3868"/>
                    </a:lnTo>
                    <a:lnTo>
                      <a:pt x="2179" y="3838"/>
                    </a:lnTo>
                    <a:lnTo>
                      <a:pt x="2187" y="3807"/>
                    </a:lnTo>
                    <a:lnTo>
                      <a:pt x="2194" y="3776"/>
                    </a:lnTo>
                    <a:lnTo>
                      <a:pt x="2201" y="3744"/>
                    </a:lnTo>
                    <a:lnTo>
                      <a:pt x="2208" y="3711"/>
                    </a:lnTo>
                    <a:lnTo>
                      <a:pt x="2213" y="3679"/>
                    </a:lnTo>
                    <a:lnTo>
                      <a:pt x="2218" y="3645"/>
                    </a:lnTo>
                    <a:lnTo>
                      <a:pt x="2222" y="3612"/>
                    </a:lnTo>
                    <a:lnTo>
                      <a:pt x="2226" y="3577"/>
                    </a:lnTo>
                    <a:lnTo>
                      <a:pt x="2230" y="3543"/>
                    </a:lnTo>
                    <a:lnTo>
                      <a:pt x="2234" y="3471"/>
                    </a:lnTo>
                    <a:lnTo>
                      <a:pt x="2237" y="3398"/>
                    </a:lnTo>
                    <a:lnTo>
                      <a:pt x="2240" y="3322"/>
                    </a:lnTo>
                    <a:lnTo>
                      <a:pt x="2241" y="3243"/>
                    </a:lnTo>
                    <a:lnTo>
                      <a:pt x="2241" y="3229"/>
                    </a:lnTo>
                    <a:lnTo>
                      <a:pt x="2240" y="3223"/>
                    </a:lnTo>
                    <a:lnTo>
                      <a:pt x="2240" y="3213"/>
                    </a:lnTo>
                    <a:lnTo>
                      <a:pt x="2240" y="3193"/>
                    </a:lnTo>
                    <a:lnTo>
                      <a:pt x="2239" y="3162"/>
                    </a:lnTo>
                    <a:lnTo>
                      <a:pt x="2239" y="3114"/>
                    </a:lnTo>
                    <a:lnTo>
                      <a:pt x="2239" y="3045"/>
                    </a:lnTo>
                    <a:lnTo>
                      <a:pt x="2237" y="2953"/>
                    </a:lnTo>
                    <a:lnTo>
                      <a:pt x="2237" y="2833"/>
                    </a:lnTo>
                    <a:lnTo>
                      <a:pt x="2236" y="2763"/>
                    </a:lnTo>
                    <a:lnTo>
                      <a:pt x="2234" y="2698"/>
                    </a:lnTo>
                    <a:lnTo>
                      <a:pt x="2232" y="2667"/>
                    </a:lnTo>
                    <a:lnTo>
                      <a:pt x="2229" y="2635"/>
                    </a:lnTo>
                    <a:lnTo>
                      <a:pt x="2225" y="2605"/>
                    </a:lnTo>
                    <a:lnTo>
                      <a:pt x="2222" y="2575"/>
                    </a:lnTo>
                    <a:lnTo>
                      <a:pt x="2218" y="2545"/>
                    </a:lnTo>
                    <a:lnTo>
                      <a:pt x="2213" y="2518"/>
                    </a:lnTo>
                    <a:lnTo>
                      <a:pt x="2209" y="2489"/>
                    </a:lnTo>
                    <a:lnTo>
                      <a:pt x="2202" y="2463"/>
                    </a:lnTo>
                    <a:lnTo>
                      <a:pt x="2197" y="2436"/>
                    </a:lnTo>
                    <a:lnTo>
                      <a:pt x="2190" y="2410"/>
                    </a:lnTo>
                    <a:lnTo>
                      <a:pt x="2182" y="2386"/>
                    </a:lnTo>
                    <a:lnTo>
                      <a:pt x="2176" y="2362"/>
                    </a:lnTo>
                    <a:lnTo>
                      <a:pt x="2167" y="2337"/>
                    </a:lnTo>
                    <a:lnTo>
                      <a:pt x="2158" y="2314"/>
                    </a:lnTo>
                    <a:lnTo>
                      <a:pt x="2149" y="2292"/>
                    </a:lnTo>
                    <a:lnTo>
                      <a:pt x="2139" y="2270"/>
                    </a:lnTo>
                    <a:lnTo>
                      <a:pt x="2129" y="2249"/>
                    </a:lnTo>
                    <a:lnTo>
                      <a:pt x="2118" y="2228"/>
                    </a:lnTo>
                    <a:lnTo>
                      <a:pt x="2107" y="2209"/>
                    </a:lnTo>
                    <a:lnTo>
                      <a:pt x="2096" y="2190"/>
                    </a:lnTo>
                    <a:lnTo>
                      <a:pt x="2084" y="2171"/>
                    </a:lnTo>
                    <a:lnTo>
                      <a:pt x="2071" y="2153"/>
                    </a:lnTo>
                    <a:lnTo>
                      <a:pt x="2058" y="2136"/>
                    </a:lnTo>
                    <a:lnTo>
                      <a:pt x="2045" y="2119"/>
                    </a:lnTo>
                    <a:lnTo>
                      <a:pt x="2030" y="2103"/>
                    </a:lnTo>
                    <a:lnTo>
                      <a:pt x="2016" y="2087"/>
                    </a:lnTo>
                    <a:lnTo>
                      <a:pt x="2001" y="2073"/>
                    </a:lnTo>
                    <a:lnTo>
                      <a:pt x="1985" y="2059"/>
                    </a:lnTo>
                    <a:lnTo>
                      <a:pt x="1970" y="2047"/>
                    </a:lnTo>
                    <a:lnTo>
                      <a:pt x="1954" y="2035"/>
                    </a:lnTo>
                    <a:lnTo>
                      <a:pt x="1939" y="2024"/>
                    </a:lnTo>
                    <a:lnTo>
                      <a:pt x="1922" y="2013"/>
                    </a:lnTo>
                    <a:lnTo>
                      <a:pt x="1906" y="2003"/>
                    </a:lnTo>
                    <a:lnTo>
                      <a:pt x="1889" y="1993"/>
                    </a:lnTo>
                    <a:lnTo>
                      <a:pt x="1872" y="1984"/>
                    </a:lnTo>
                    <a:lnTo>
                      <a:pt x="1854" y="1975"/>
                    </a:lnTo>
                    <a:lnTo>
                      <a:pt x="1835" y="1966"/>
                    </a:lnTo>
                    <a:lnTo>
                      <a:pt x="1817" y="1959"/>
                    </a:lnTo>
                    <a:lnTo>
                      <a:pt x="1798" y="1952"/>
                    </a:lnTo>
                    <a:lnTo>
                      <a:pt x="1778" y="1945"/>
                    </a:lnTo>
                    <a:lnTo>
                      <a:pt x="1757" y="1939"/>
                    </a:lnTo>
                    <a:lnTo>
                      <a:pt x="1737" y="1933"/>
                    </a:lnTo>
                    <a:lnTo>
                      <a:pt x="1716" y="1928"/>
                    </a:lnTo>
                    <a:lnTo>
                      <a:pt x="1694" y="1923"/>
                    </a:lnTo>
                    <a:lnTo>
                      <a:pt x="1672" y="1920"/>
                    </a:lnTo>
                    <a:lnTo>
                      <a:pt x="1650" y="1916"/>
                    </a:lnTo>
                    <a:lnTo>
                      <a:pt x="1627" y="1913"/>
                    </a:lnTo>
                    <a:lnTo>
                      <a:pt x="1604" y="1910"/>
                    </a:lnTo>
                    <a:lnTo>
                      <a:pt x="1557" y="1907"/>
                    </a:lnTo>
                    <a:lnTo>
                      <a:pt x="1507" y="1906"/>
                    </a:lnTo>
                    <a:lnTo>
                      <a:pt x="1456" y="1907"/>
                    </a:lnTo>
                    <a:lnTo>
                      <a:pt x="1403" y="1910"/>
                    </a:lnTo>
                    <a:lnTo>
                      <a:pt x="1348" y="1915"/>
                    </a:lnTo>
                    <a:lnTo>
                      <a:pt x="1293" y="1922"/>
                    </a:lnTo>
                    <a:lnTo>
                      <a:pt x="1287" y="1923"/>
                    </a:lnTo>
                    <a:lnTo>
                      <a:pt x="1270" y="1927"/>
                    </a:lnTo>
                    <a:lnTo>
                      <a:pt x="1244" y="1932"/>
                    </a:lnTo>
                    <a:lnTo>
                      <a:pt x="1206" y="1939"/>
                    </a:lnTo>
                    <a:lnTo>
                      <a:pt x="1161" y="1946"/>
                    </a:lnTo>
                    <a:lnTo>
                      <a:pt x="1107" y="1956"/>
                    </a:lnTo>
                    <a:lnTo>
                      <a:pt x="1044" y="1966"/>
                    </a:lnTo>
                    <a:lnTo>
                      <a:pt x="976" y="1976"/>
                    </a:lnTo>
                    <a:lnTo>
                      <a:pt x="955" y="1978"/>
                    </a:lnTo>
                    <a:lnTo>
                      <a:pt x="934" y="1978"/>
                    </a:lnTo>
                    <a:lnTo>
                      <a:pt x="915" y="1976"/>
                    </a:lnTo>
                    <a:lnTo>
                      <a:pt x="897" y="1972"/>
                    </a:lnTo>
                    <a:lnTo>
                      <a:pt x="880" y="1965"/>
                    </a:lnTo>
                    <a:lnTo>
                      <a:pt x="864" y="1957"/>
                    </a:lnTo>
                    <a:lnTo>
                      <a:pt x="847" y="1948"/>
                    </a:lnTo>
                    <a:lnTo>
                      <a:pt x="833" y="1935"/>
                    </a:lnTo>
                    <a:lnTo>
                      <a:pt x="822" y="1924"/>
                    </a:lnTo>
                    <a:lnTo>
                      <a:pt x="812" y="1913"/>
                    </a:lnTo>
                    <a:lnTo>
                      <a:pt x="802" y="1900"/>
                    </a:lnTo>
                    <a:lnTo>
                      <a:pt x="793" y="1887"/>
                    </a:lnTo>
                    <a:lnTo>
                      <a:pt x="785" y="1873"/>
                    </a:lnTo>
                    <a:lnTo>
                      <a:pt x="778" y="1857"/>
                    </a:lnTo>
                    <a:lnTo>
                      <a:pt x="771" y="1842"/>
                    </a:lnTo>
                    <a:lnTo>
                      <a:pt x="765" y="1825"/>
                    </a:lnTo>
                    <a:lnTo>
                      <a:pt x="759" y="1809"/>
                    </a:lnTo>
                    <a:lnTo>
                      <a:pt x="754" y="1791"/>
                    </a:lnTo>
                    <a:lnTo>
                      <a:pt x="749" y="1774"/>
                    </a:lnTo>
                    <a:lnTo>
                      <a:pt x="745" y="1755"/>
                    </a:lnTo>
                    <a:lnTo>
                      <a:pt x="738" y="1717"/>
                    </a:lnTo>
                    <a:lnTo>
                      <a:pt x="733" y="1680"/>
                    </a:lnTo>
                    <a:lnTo>
                      <a:pt x="729" y="1640"/>
                    </a:lnTo>
                    <a:lnTo>
                      <a:pt x="726" y="1602"/>
                    </a:lnTo>
                    <a:lnTo>
                      <a:pt x="725" y="1564"/>
                    </a:lnTo>
                    <a:lnTo>
                      <a:pt x="724" y="1528"/>
                    </a:lnTo>
                    <a:lnTo>
                      <a:pt x="724" y="1460"/>
                    </a:lnTo>
                    <a:lnTo>
                      <a:pt x="726" y="1401"/>
                    </a:lnTo>
                    <a:lnTo>
                      <a:pt x="726" y="1384"/>
                    </a:lnTo>
                    <a:lnTo>
                      <a:pt x="727" y="1368"/>
                    </a:lnTo>
                    <a:lnTo>
                      <a:pt x="727" y="1355"/>
                    </a:lnTo>
                    <a:lnTo>
                      <a:pt x="727" y="1344"/>
                    </a:lnTo>
                    <a:lnTo>
                      <a:pt x="727" y="1298"/>
                    </a:lnTo>
                    <a:lnTo>
                      <a:pt x="729" y="1248"/>
                    </a:lnTo>
                    <a:lnTo>
                      <a:pt x="731" y="1224"/>
                    </a:lnTo>
                    <a:lnTo>
                      <a:pt x="734" y="1199"/>
                    </a:lnTo>
                    <a:lnTo>
                      <a:pt x="736" y="1174"/>
                    </a:lnTo>
                    <a:lnTo>
                      <a:pt x="740" y="1148"/>
                    </a:lnTo>
                    <a:lnTo>
                      <a:pt x="744" y="1123"/>
                    </a:lnTo>
                    <a:lnTo>
                      <a:pt x="749" y="1098"/>
                    </a:lnTo>
                    <a:lnTo>
                      <a:pt x="755" y="1073"/>
                    </a:lnTo>
                    <a:lnTo>
                      <a:pt x="761" y="1048"/>
                    </a:lnTo>
                    <a:lnTo>
                      <a:pt x="769" y="1023"/>
                    </a:lnTo>
                    <a:lnTo>
                      <a:pt x="778" y="999"/>
                    </a:lnTo>
                    <a:lnTo>
                      <a:pt x="788" y="974"/>
                    </a:lnTo>
                    <a:lnTo>
                      <a:pt x="798" y="950"/>
                    </a:lnTo>
                    <a:lnTo>
                      <a:pt x="810" y="927"/>
                    </a:lnTo>
                    <a:lnTo>
                      <a:pt x="823" y="904"/>
                    </a:lnTo>
                    <a:lnTo>
                      <a:pt x="837" y="882"/>
                    </a:lnTo>
                    <a:lnTo>
                      <a:pt x="853" y="861"/>
                    </a:lnTo>
                    <a:lnTo>
                      <a:pt x="869" y="840"/>
                    </a:lnTo>
                    <a:lnTo>
                      <a:pt x="888" y="820"/>
                    </a:lnTo>
                    <a:lnTo>
                      <a:pt x="908" y="800"/>
                    </a:lnTo>
                    <a:lnTo>
                      <a:pt x="929" y="782"/>
                    </a:lnTo>
                    <a:lnTo>
                      <a:pt x="952" y="765"/>
                    </a:lnTo>
                    <a:lnTo>
                      <a:pt x="976" y="749"/>
                    </a:lnTo>
                    <a:lnTo>
                      <a:pt x="1002" y="733"/>
                    </a:lnTo>
                    <a:lnTo>
                      <a:pt x="1031" y="719"/>
                    </a:lnTo>
                    <a:lnTo>
                      <a:pt x="1061" y="706"/>
                    </a:lnTo>
                    <a:lnTo>
                      <a:pt x="1092" y="695"/>
                    </a:lnTo>
                    <a:lnTo>
                      <a:pt x="1126" y="684"/>
                    </a:lnTo>
                    <a:lnTo>
                      <a:pt x="1161" y="675"/>
                    </a:lnTo>
                    <a:lnTo>
                      <a:pt x="1184" y="672"/>
                    </a:lnTo>
                    <a:lnTo>
                      <a:pt x="1206" y="668"/>
                    </a:lnTo>
                    <a:lnTo>
                      <a:pt x="1227" y="666"/>
                    </a:lnTo>
                    <a:lnTo>
                      <a:pt x="1247" y="665"/>
                    </a:lnTo>
                    <a:lnTo>
                      <a:pt x="1267" y="665"/>
                    </a:lnTo>
                    <a:lnTo>
                      <a:pt x="1286" y="666"/>
                    </a:lnTo>
                    <a:lnTo>
                      <a:pt x="1303" y="667"/>
                    </a:lnTo>
                    <a:lnTo>
                      <a:pt x="1320" y="670"/>
                    </a:lnTo>
                    <a:lnTo>
                      <a:pt x="1336" y="674"/>
                    </a:lnTo>
                    <a:lnTo>
                      <a:pt x="1352" y="678"/>
                    </a:lnTo>
                    <a:lnTo>
                      <a:pt x="1366" y="683"/>
                    </a:lnTo>
                    <a:lnTo>
                      <a:pt x="1379" y="689"/>
                    </a:lnTo>
                    <a:lnTo>
                      <a:pt x="1391" y="696"/>
                    </a:lnTo>
                    <a:lnTo>
                      <a:pt x="1403" y="703"/>
                    </a:lnTo>
                    <a:lnTo>
                      <a:pt x="1414" y="712"/>
                    </a:lnTo>
                    <a:lnTo>
                      <a:pt x="1424" y="722"/>
                    </a:lnTo>
                    <a:lnTo>
                      <a:pt x="1438" y="738"/>
                    </a:lnTo>
                    <a:lnTo>
                      <a:pt x="1450" y="753"/>
                    </a:lnTo>
                    <a:lnTo>
                      <a:pt x="1461" y="770"/>
                    </a:lnTo>
                    <a:lnTo>
                      <a:pt x="1471" y="788"/>
                    </a:lnTo>
                    <a:lnTo>
                      <a:pt x="1481" y="808"/>
                    </a:lnTo>
                    <a:lnTo>
                      <a:pt x="1488" y="829"/>
                    </a:lnTo>
                    <a:lnTo>
                      <a:pt x="1496" y="851"/>
                    </a:lnTo>
                    <a:lnTo>
                      <a:pt x="1503" y="875"/>
                    </a:lnTo>
                    <a:lnTo>
                      <a:pt x="1508" y="902"/>
                    </a:lnTo>
                    <a:lnTo>
                      <a:pt x="1513" y="929"/>
                    </a:lnTo>
                    <a:lnTo>
                      <a:pt x="1517" y="960"/>
                    </a:lnTo>
                    <a:lnTo>
                      <a:pt x="1520" y="992"/>
                    </a:lnTo>
                    <a:lnTo>
                      <a:pt x="1522" y="1026"/>
                    </a:lnTo>
                    <a:lnTo>
                      <a:pt x="1525" y="1063"/>
                    </a:lnTo>
                    <a:lnTo>
                      <a:pt x="1526" y="1102"/>
                    </a:lnTo>
                    <a:lnTo>
                      <a:pt x="1526" y="1145"/>
                    </a:lnTo>
                    <a:lnTo>
                      <a:pt x="1526" y="1276"/>
                    </a:lnTo>
                    <a:lnTo>
                      <a:pt x="2229" y="1145"/>
                    </a:lnTo>
                    <a:lnTo>
                      <a:pt x="2229" y="1084"/>
                    </a:lnTo>
                    <a:lnTo>
                      <a:pt x="2227" y="1023"/>
                    </a:lnTo>
                    <a:lnTo>
                      <a:pt x="2226" y="960"/>
                    </a:lnTo>
                    <a:lnTo>
                      <a:pt x="2223" y="897"/>
                    </a:lnTo>
                    <a:lnTo>
                      <a:pt x="2218" y="834"/>
                    </a:lnTo>
                    <a:lnTo>
                      <a:pt x="2214" y="804"/>
                    </a:lnTo>
                    <a:lnTo>
                      <a:pt x="2210" y="772"/>
                    </a:lnTo>
                    <a:lnTo>
                      <a:pt x="2205" y="741"/>
                    </a:lnTo>
                    <a:lnTo>
                      <a:pt x="2200" y="710"/>
                    </a:lnTo>
                    <a:lnTo>
                      <a:pt x="2194" y="678"/>
                    </a:lnTo>
                    <a:lnTo>
                      <a:pt x="2188" y="647"/>
                    </a:lnTo>
                    <a:lnTo>
                      <a:pt x="2180" y="618"/>
                    </a:lnTo>
                    <a:lnTo>
                      <a:pt x="2172" y="587"/>
                    </a:lnTo>
                    <a:lnTo>
                      <a:pt x="2164" y="557"/>
                    </a:lnTo>
                    <a:lnTo>
                      <a:pt x="2153" y="527"/>
                    </a:lnTo>
                    <a:lnTo>
                      <a:pt x="2143" y="499"/>
                    </a:lnTo>
                    <a:lnTo>
                      <a:pt x="2131" y="469"/>
                    </a:lnTo>
                    <a:lnTo>
                      <a:pt x="2117" y="440"/>
                    </a:lnTo>
                    <a:lnTo>
                      <a:pt x="2103" y="413"/>
                    </a:lnTo>
                    <a:lnTo>
                      <a:pt x="2089" y="385"/>
                    </a:lnTo>
                    <a:lnTo>
                      <a:pt x="2072" y="358"/>
                    </a:lnTo>
                    <a:lnTo>
                      <a:pt x="2055" y="331"/>
                    </a:lnTo>
                    <a:lnTo>
                      <a:pt x="2036" y="305"/>
                    </a:lnTo>
                    <a:lnTo>
                      <a:pt x="2017" y="280"/>
                    </a:lnTo>
                    <a:lnTo>
                      <a:pt x="1995" y="255"/>
                    </a:lnTo>
                    <a:lnTo>
                      <a:pt x="1973" y="231"/>
                    </a:lnTo>
                    <a:lnTo>
                      <a:pt x="1950" y="208"/>
                    </a:lnTo>
                    <a:lnTo>
                      <a:pt x="1925" y="185"/>
                    </a:lnTo>
                    <a:lnTo>
                      <a:pt x="1898" y="163"/>
                    </a:lnTo>
                    <a:lnTo>
                      <a:pt x="1879" y="150"/>
                    </a:lnTo>
                    <a:lnTo>
                      <a:pt x="1860" y="136"/>
                    </a:lnTo>
                    <a:lnTo>
                      <a:pt x="1841" y="123"/>
                    </a:lnTo>
                    <a:lnTo>
                      <a:pt x="1821" y="111"/>
                    </a:lnTo>
                    <a:lnTo>
                      <a:pt x="1800" y="100"/>
                    </a:lnTo>
                    <a:lnTo>
                      <a:pt x="1779" y="89"/>
                    </a:lnTo>
                    <a:lnTo>
                      <a:pt x="1758" y="78"/>
                    </a:lnTo>
                    <a:lnTo>
                      <a:pt x="1737" y="69"/>
                    </a:lnTo>
                    <a:lnTo>
                      <a:pt x="1715" y="60"/>
                    </a:lnTo>
                    <a:lnTo>
                      <a:pt x="1693" y="52"/>
                    </a:lnTo>
                    <a:lnTo>
                      <a:pt x="1670" y="44"/>
                    </a:lnTo>
                    <a:lnTo>
                      <a:pt x="1647" y="36"/>
                    </a:lnTo>
                    <a:lnTo>
                      <a:pt x="1624" y="31"/>
                    </a:lnTo>
                    <a:lnTo>
                      <a:pt x="1600" y="24"/>
                    </a:lnTo>
                    <a:lnTo>
                      <a:pt x="1575" y="19"/>
                    </a:lnTo>
                    <a:lnTo>
                      <a:pt x="1550" y="14"/>
                    </a:lnTo>
                    <a:lnTo>
                      <a:pt x="1526" y="11"/>
                    </a:lnTo>
                    <a:lnTo>
                      <a:pt x="1500" y="8"/>
                    </a:lnTo>
                    <a:lnTo>
                      <a:pt x="1474" y="4"/>
                    </a:lnTo>
                    <a:lnTo>
                      <a:pt x="1448" y="2"/>
                    </a:lnTo>
                    <a:lnTo>
                      <a:pt x="1421" y="1"/>
                    </a:lnTo>
                    <a:lnTo>
                      <a:pt x="1394" y="0"/>
                    </a:lnTo>
                    <a:lnTo>
                      <a:pt x="1366" y="0"/>
                    </a:lnTo>
                    <a:lnTo>
                      <a:pt x="1338" y="0"/>
                    </a:lnTo>
                    <a:lnTo>
                      <a:pt x="1311" y="1"/>
                    </a:lnTo>
                    <a:lnTo>
                      <a:pt x="1282" y="3"/>
                    </a:lnTo>
                    <a:lnTo>
                      <a:pt x="1253" y="5"/>
                    </a:lnTo>
                    <a:lnTo>
                      <a:pt x="1224" y="9"/>
                    </a:lnTo>
                    <a:lnTo>
                      <a:pt x="1194" y="12"/>
                    </a:lnTo>
                    <a:lnTo>
                      <a:pt x="1163" y="16"/>
                    </a:lnTo>
                    <a:lnTo>
                      <a:pt x="1132" y="21"/>
                    </a:lnTo>
                    <a:lnTo>
                      <a:pt x="1102" y="26"/>
                    </a:lnTo>
                    <a:lnTo>
                      <a:pt x="1049" y="37"/>
                    </a:lnTo>
                    <a:lnTo>
                      <a:pt x="996" y="51"/>
                    </a:lnTo>
                    <a:lnTo>
                      <a:pt x="944" y="65"/>
                    </a:lnTo>
                    <a:lnTo>
                      <a:pt x="893" y="81"/>
                    </a:lnTo>
                    <a:lnTo>
                      <a:pt x="843" y="100"/>
                    </a:lnTo>
                    <a:lnTo>
                      <a:pt x="794" y="121"/>
                    </a:lnTo>
                    <a:lnTo>
                      <a:pt x="747" y="143"/>
                    </a:lnTo>
                    <a:lnTo>
                      <a:pt x="701" y="167"/>
                    </a:lnTo>
                    <a:lnTo>
                      <a:pt x="655" y="194"/>
                    </a:lnTo>
                    <a:lnTo>
                      <a:pt x="611" y="221"/>
                    </a:lnTo>
                    <a:lnTo>
                      <a:pt x="570" y="251"/>
                    </a:lnTo>
                    <a:lnTo>
                      <a:pt x="528" y="282"/>
                    </a:lnTo>
                    <a:lnTo>
                      <a:pt x="488" y="315"/>
                    </a:lnTo>
                    <a:lnTo>
                      <a:pt x="449" y="350"/>
                    </a:lnTo>
                    <a:lnTo>
                      <a:pt x="431" y="368"/>
                    </a:lnTo>
                    <a:lnTo>
                      <a:pt x="412" y="386"/>
                    </a:lnTo>
                    <a:lnTo>
                      <a:pt x="394" y="405"/>
                    </a:lnTo>
                    <a:lnTo>
                      <a:pt x="377" y="424"/>
                    </a:lnTo>
                    <a:lnTo>
                      <a:pt x="356" y="448"/>
                    </a:lnTo>
                    <a:lnTo>
                      <a:pt x="336" y="472"/>
                    </a:lnTo>
                    <a:lnTo>
                      <a:pt x="316" y="496"/>
                    </a:lnTo>
                    <a:lnTo>
                      <a:pt x="296" y="522"/>
                    </a:lnTo>
                    <a:lnTo>
                      <a:pt x="279" y="548"/>
                    </a:lnTo>
                    <a:lnTo>
                      <a:pt x="261" y="575"/>
                    </a:lnTo>
                    <a:lnTo>
                      <a:pt x="243" y="601"/>
                    </a:lnTo>
                    <a:lnTo>
                      <a:pt x="227" y="629"/>
                    </a:lnTo>
                    <a:lnTo>
                      <a:pt x="212" y="656"/>
                    </a:lnTo>
                    <a:lnTo>
                      <a:pt x="196" y="685"/>
                    </a:lnTo>
                    <a:lnTo>
                      <a:pt x="182" y="714"/>
                    </a:lnTo>
                    <a:lnTo>
                      <a:pt x="167" y="743"/>
                    </a:lnTo>
                    <a:lnTo>
                      <a:pt x="154" y="773"/>
                    </a:lnTo>
                    <a:lnTo>
                      <a:pt x="142" y="804"/>
                    </a:lnTo>
                    <a:lnTo>
                      <a:pt x="130" y="834"/>
                    </a:lnTo>
                    <a:lnTo>
                      <a:pt x="118" y="865"/>
                    </a:lnTo>
                    <a:lnTo>
                      <a:pt x="108" y="897"/>
                    </a:lnTo>
                    <a:lnTo>
                      <a:pt x="98" y="929"/>
                    </a:lnTo>
                    <a:lnTo>
                      <a:pt x="88" y="962"/>
                    </a:lnTo>
                    <a:lnTo>
                      <a:pt x="80" y="995"/>
                    </a:lnTo>
                    <a:lnTo>
                      <a:pt x="72" y="1028"/>
                    </a:lnTo>
                    <a:lnTo>
                      <a:pt x="65" y="1062"/>
                    </a:lnTo>
                    <a:lnTo>
                      <a:pt x="58" y="1097"/>
                    </a:lnTo>
                    <a:lnTo>
                      <a:pt x="53" y="1132"/>
                    </a:lnTo>
                    <a:lnTo>
                      <a:pt x="47" y="1167"/>
                    </a:lnTo>
                    <a:lnTo>
                      <a:pt x="43" y="1202"/>
                    </a:lnTo>
                    <a:lnTo>
                      <a:pt x="39" y="1237"/>
                    </a:lnTo>
                    <a:lnTo>
                      <a:pt x="35" y="1274"/>
                    </a:lnTo>
                    <a:lnTo>
                      <a:pt x="33" y="1310"/>
                    </a:lnTo>
                    <a:lnTo>
                      <a:pt x="32" y="1348"/>
                    </a:lnTo>
                    <a:lnTo>
                      <a:pt x="31" y="1385"/>
                    </a:lnTo>
                    <a:lnTo>
                      <a:pt x="30" y="1422"/>
                    </a:lnTo>
                    <a:lnTo>
                      <a:pt x="31" y="1525"/>
                    </a:lnTo>
                    <a:lnTo>
                      <a:pt x="32" y="1623"/>
                    </a:lnTo>
                    <a:lnTo>
                      <a:pt x="35" y="1716"/>
                    </a:lnTo>
                    <a:lnTo>
                      <a:pt x="40" y="1804"/>
                    </a:lnTo>
                    <a:lnTo>
                      <a:pt x="43" y="1847"/>
                    </a:lnTo>
                    <a:lnTo>
                      <a:pt x="46" y="1888"/>
                    </a:lnTo>
                    <a:lnTo>
                      <a:pt x="50" y="1929"/>
                    </a:lnTo>
                    <a:lnTo>
                      <a:pt x="54" y="1967"/>
                    </a:lnTo>
                    <a:lnTo>
                      <a:pt x="59" y="2006"/>
                    </a:lnTo>
                    <a:lnTo>
                      <a:pt x="65" y="2042"/>
                    </a:lnTo>
                    <a:lnTo>
                      <a:pt x="71" y="2079"/>
                    </a:lnTo>
                    <a:lnTo>
                      <a:pt x="77" y="2113"/>
                    </a:lnTo>
                    <a:lnTo>
                      <a:pt x="85" y="2146"/>
                    </a:lnTo>
                    <a:lnTo>
                      <a:pt x="93" y="2179"/>
                    </a:lnTo>
                    <a:lnTo>
                      <a:pt x="101" y="2210"/>
                    </a:lnTo>
                    <a:lnTo>
                      <a:pt x="110" y="2239"/>
                    </a:lnTo>
                    <a:lnTo>
                      <a:pt x="120" y="2269"/>
                    </a:lnTo>
                    <a:lnTo>
                      <a:pt x="131" y="2297"/>
                    </a:lnTo>
                    <a:lnTo>
                      <a:pt x="142" y="2323"/>
                    </a:lnTo>
                    <a:lnTo>
                      <a:pt x="155" y="2349"/>
                    </a:lnTo>
                    <a:lnTo>
                      <a:pt x="167" y="2374"/>
                    </a:lnTo>
                    <a:lnTo>
                      <a:pt x="182" y="2397"/>
                    </a:lnTo>
                    <a:lnTo>
                      <a:pt x="197" y="2420"/>
                    </a:lnTo>
                    <a:lnTo>
                      <a:pt x="213" y="2441"/>
                    </a:lnTo>
                    <a:lnTo>
                      <a:pt x="229" y="2461"/>
                    </a:lnTo>
                    <a:lnTo>
                      <a:pt x="247" y="2480"/>
                    </a:lnTo>
                    <a:lnTo>
                      <a:pt x="264" y="2498"/>
                    </a:lnTo>
                    <a:lnTo>
                      <a:pt x="284" y="2516"/>
                    </a:lnTo>
                    <a:lnTo>
                      <a:pt x="301" y="2528"/>
                    </a:lnTo>
                    <a:lnTo>
                      <a:pt x="317" y="2540"/>
                    </a:lnTo>
                    <a:lnTo>
                      <a:pt x="335" y="2551"/>
                    </a:lnTo>
                    <a:lnTo>
                      <a:pt x="354" y="2562"/>
                    </a:lnTo>
                    <a:lnTo>
                      <a:pt x="372" y="2572"/>
                    </a:lnTo>
                    <a:lnTo>
                      <a:pt x="392" y="2582"/>
                    </a:lnTo>
                    <a:lnTo>
                      <a:pt x="412" y="2591"/>
                    </a:lnTo>
                    <a:lnTo>
                      <a:pt x="434" y="2598"/>
                    </a:lnTo>
                    <a:lnTo>
                      <a:pt x="456" y="2605"/>
                    </a:lnTo>
                    <a:lnTo>
                      <a:pt x="478" y="2613"/>
                    </a:lnTo>
                    <a:lnTo>
                      <a:pt x="502" y="2618"/>
                    </a:lnTo>
                    <a:lnTo>
                      <a:pt x="527" y="2624"/>
                    </a:lnTo>
                    <a:lnTo>
                      <a:pt x="552" y="2628"/>
                    </a:lnTo>
                    <a:lnTo>
                      <a:pt x="577" y="2632"/>
                    </a:lnTo>
                    <a:lnTo>
                      <a:pt x="604" y="2636"/>
                    </a:lnTo>
                    <a:lnTo>
                      <a:pt x="631" y="2638"/>
                    </a:lnTo>
                    <a:lnTo>
                      <a:pt x="660" y="2640"/>
                    </a:lnTo>
                    <a:lnTo>
                      <a:pt x="690" y="2641"/>
                    </a:lnTo>
                    <a:lnTo>
                      <a:pt x="719" y="2642"/>
                    </a:lnTo>
                    <a:lnTo>
                      <a:pt x="750" y="2642"/>
                    </a:lnTo>
                    <a:lnTo>
                      <a:pt x="782" y="2641"/>
                    </a:lnTo>
                    <a:lnTo>
                      <a:pt x="814" y="2640"/>
                    </a:lnTo>
                    <a:lnTo>
                      <a:pt x="848" y="2639"/>
                    </a:lnTo>
                    <a:lnTo>
                      <a:pt x="882" y="2636"/>
                    </a:lnTo>
                    <a:lnTo>
                      <a:pt x="954" y="2629"/>
                    </a:lnTo>
                    <a:lnTo>
                      <a:pt x="1028" y="2619"/>
                    </a:lnTo>
                    <a:lnTo>
                      <a:pt x="1107" y="2607"/>
                    </a:lnTo>
                    <a:lnTo>
                      <a:pt x="1189" y="2592"/>
                    </a:lnTo>
                    <a:lnTo>
                      <a:pt x="1210" y="2588"/>
                    </a:lnTo>
                    <a:lnTo>
                      <a:pt x="1228" y="2586"/>
                    </a:lnTo>
                    <a:lnTo>
                      <a:pt x="1247" y="2585"/>
                    </a:lnTo>
                    <a:lnTo>
                      <a:pt x="1266" y="2584"/>
                    </a:lnTo>
                    <a:lnTo>
                      <a:pt x="1282" y="2585"/>
                    </a:lnTo>
                    <a:lnTo>
                      <a:pt x="1300" y="2585"/>
                    </a:lnTo>
                    <a:lnTo>
                      <a:pt x="1315" y="2587"/>
                    </a:lnTo>
                    <a:lnTo>
                      <a:pt x="1331" y="2589"/>
                    </a:lnTo>
                    <a:lnTo>
                      <a:pt x="1346" y="2593"/>
                    </a:lnTo>
                    <a:lnTo>
                      <a:pt x="1361" y="2597"/>
                    </a:lnTo>
                    <a:lnTo>
                      <a:pt x="1374" y="2602"/>
                    </a:lnTo>
                    <a:lnTo>
                      <a:pt x="1387" y="2607"/>
                    </a:lnTo>
                    <a:lnTo>
                      <a:pt x="1400" y="2614"/>
                    </a:lnTo>
                    <a:lnTo>
                      <a:pt x="1411" y="2620"/>
                    </a:lnTo>
                    <a:lnTo>
                      <a:pt x="1423" y="2628"/>
                    </a:lnTo>
                    <a:lnTo>
                      <a:pt x="1434" y="2637"/>
                    </a:lnTo>
                    <a:lnTo>
                      <a:pt x="1443" y="2646"/>
                    </a:lnTo>
                    <a:lnTo>
                      <a:pt x="1452" y="2654"/>
                    </a:lnTo>
                    <a:lnTo>
                      <a:pt x="1461" y="2664"/>
                    </a:lnTo>
                    <a:lnTo>
                      <a:pt x="1468" y="2674"/>
                    </a:lnTo>
                    <a:lnTo>
                      <a:pt x="1475" y="2685"/>
                    </a:lnTo>
                    <a:lnTo>
                      <a:pt x="1482" y="2696"/>
                    </a:lnTo>
                    <a:lnTo>
                      <a:pt x="1488" y="2707"/>
                    </a:lnTo>
                    <a:lnTo>
                      <a:pt x="1494" y="2719"/>
                    </a:lnTo>
                    <a:lnTo>
                      <a:pt x="1504" y="2746"/>
                    </a:lnTo>
                    <a:lnTo>
                      <a:pt x="1513" y="2772"/>
                    </a:lnTo>
                    <a:lnTo>
                      <a:pt x="1519" y="2801"/>
                    </a:lnTo>
                    <a:lnTo>
                      <a:pt x="1525" y="2832"/>
                    </a:lnTo>
                    <a:lnTo>
                      <a:pt x="1529" y="2864"/>
                    </a:lnTo>
                    <a:lnTo>
                      <a:pt x="1532" y="2897"/>
                    </a:lnTo>
                    <a:lnTo>
                      <a:pt x="1535" y="2931"/>
                    </a:lnTo>
                    <a:lnTo>
                      <a:pt x="1536" y="2966"/>
                    </a:lnTo>
                    <a:lnTo>
                      <a:pt x="1538" y="3040"/>
                    </a:lnTo>
                    <a:lnTo>
                      <a:pt x="1538" y="3118"/>
                    </a:lnTo>
                    <a:lnTo>
                      <a:pt x="1538" y="3177"/>
                    </a:lnTo>
                    <a:lnTo>
                      <a:pt x="1536" y="3235"/>
                    </a:lnTo>
                    <a:lnTo>
                      <a:pt x="1533" y="3288"/>
                    </a:lnTo>
                    <a:lnTo>
                      <a:pt x="1530" y="3338"/>
                    </a:lnTo>
                    <a:lnTo>
                      <a:pt x="1527" y="3385"/>
                    </a:lnTo>
                    <a:lnTo>
                      <a:pt x="1521" y="3430"/>
                    </a:lnTo>
                    <a:lnTo>
                      <a:pt x="1515" y="3470"/>
                    </a:lnTo>
                    <a:lnTo>
                      <a:pt x="1508" y="3509"/>
                    </a:lnTo>
                    <a:lnTo>
                      <a:pt x="1500" y="3545"/>
                    </a:lnTo>
                    <a:lnTo>
                      <a:pt x="1491" y="3578"/>
                    </a:lnTo>
                    <a:lnTo>
                      <a:pt x="1481" y="3609"/>
                    </a:lnTo>
                    <a:lnTo>
                      <a:pt x="1470" y="3637"/>
                    </a:lnTo>
                    <a:lnTo>
                      <a:pt x="1456" y="3663"/>
                    </a:lnTo>
                    <a:lnTo>
                      <a:pt x="1443" y="3687"/>
                    </a:lnTo>
                    <a:lnTo>
                      <a:pt x="1429" y="3708"/>
                    </a:lnTo>
                    <a:lnTo>
                      <a:pt x="1412" y="3728"/>
                    </a:lnTo>
                    <a:lnTo>
                      <a:pt x="1398" y="3743"/>
                    </a:lnTo>
                    <a:lnTo>
                      <a:pt x="1381" y="3758"/>
                    </a:lnTo>
                    <a:lnTo>
                      <a:pt x="1365" y="3772"/>
                    </a:lnTo>
                    <a:lnTo>
                      <a:pt x="1348" y="3784"/>
                    </a:lnTo>
                    <a:lnTo>
                      <a:pt x="1330" y="3796"/>
                    </a:lnTo>
                    <a:lnTo>
                      <a:pt x="1311" y="3806"/>
                    </a:lnTo>
                    <a:lnTo>
                      <a:pt x="1292" y="3816"/>
                    </a:lnTo>
                    <a:lnTo>
                      <a:pt x="1271" y="3825"/>
                    </a:lnTo>
                    <a:lnTo>
                      <a:pt x="1250" y="3832"/>
                    </a:lnTo>
                    <a:lnTo>
                      <a:pt x="1228" y="3839"/>
                    </a:lnTo>
                    <a:lnTo>
                      <a:pt x="1206" y="3845"/>
                    </a:lnTo>
                    <a:lnTo>
                      <a:pt x="1182" y="3850"/>
                    </a:lnTo>
                    <a:lnTo>
                      <a:pt x="1158" y="3853"/>
                    </a:lnTo>
                    <a:lnTo>
                      <a:pt x="1132" y="3857"/>
                    </a:lnTo>
                    <a:lnTo>
                      <a:pt x="1107" y="3858"/>
                    </a:lnTo>
                    <a:lnTo>
                      <a:pt x="1080" y="3859"/>
                    </a:lnTo>
                    <a:lnTo>
                      <a:pt x="1058" y="3859"/>
                    </a:lnTo>
                    <a:lnTo>
                      <a:pt x="1036" y="3859"/>
                    </a:lnTo>
                    <a:lnTo>
                      <a:pt x="1015" y="3858"/>
                    </a:lnTo>
                    <a:lnTo>
                      <a:pt x="994" y="3856"/>
                    </a:lnTo>
                    <a:lnTo>
                      <a:pt x="974" y="3852"/>
                    </a:lnTo>
                    <a:lnTo>
                      <a:pt x="955" y="3848"/>
                    </a:lnTo>
                    <a:lnTo>
                      <a:pt x="936" y="3844"/>
                    </a:lnTo>
                    <a:lnTo>
                      <a:pt x="918" y="3839"/>
                    </a:lnTo>
                    <a:lnTo>
                      <a:pt x="901" y="3832"/>
                    </a:lnTo>
                    <a:lnTo>
                      <a:pt x="885" y="3826"/>
                    </a:lnTo>
                    <a:lnTo>
                      <a:pt x="869" y="3819"/>
                    </a:lnTo>
                    <a:lnTo>
                      <a:pt x="855" y="3812"/>
                    </a:lnTo>
                    <a:lnTo>
                      <a:pt x="841" y="3803"/>
                    </a:lnTo>
                    <a:lnTo>
                      <a:pt x="828" y="3794"/>
                    </a:lnTo>
                    <a:lnTo>
                      <a:pt x="816" y="3784"/>
                    </a:lnTo>
                    <a:lnTo>
                      <a:pt x="806" y="3773"/>
                    </a:lnTo>
                    <a:lnTo>
                      <a:pt x="794" y="3760"/>
                    </a:lnTo>
                    <a:lnTo>
                      <a:pt x="783" y="3746"/>
                    </a:lnTo>
                    <a:lnTo>
                      <a:pt x="772" y="3731"/>
                    </a:lnTo>
                    <a:lnTo>
                      <a:pt x="762" y="3714"/>
                    </a:lnTo>
                    <a:lnTo>
                      <a:pt x="752" y="3695"/>
                    </a:lnTo>
                    <a:lnTo>
                      <a:pt x="745" y="3675"/>
                    </a:lnTo>
                    <a:lnTo>
                      <a:pt x="737" y="3652"/>
                    </a:lnTo>
                    <a:lnTo>
                      <a:pt x="729" y="3627"/>
                    </a:lnTo>
                    <a:lnTo>
                      <a:pt x="723" y="3599"/>
                    </a:lnTo>
                    <a:lnTo>
                      <a:pt x="717" y="3567"/>
                    </a:lnTo>
                    <a:lnTo>
                      <a:pt x="713" y="3533"/>
                    </a:lnTo>
                    <a:lnTo>
                      <a:pt x="709" y="3496"/>
                    </a:lnTo>
                    <a:lnTo>
                      <a:pt x="706" y="3454"/>
                    </a:lnTo>
                    <a:lnTo>
                      <a:pt x="704" y="3408"/>
                    </a:lnTo>
                    <a:lnTo>
                      <a:pt x="703" y="3358"/>
                    </a:lnTo>
                    <a:lnTo>
                      <a:pt x="702" y="3304"/>
                    </a:lnTo>
                    <a:lnTo>
                      <a:pt x="702" y="3122"/>
                    </a:lnTo>
                    <a:lnTo>
                      <a:pt x="0" y="3267"/>
                    </a:lnTo>
                    <a:lnTo>
                      <a:pt x="1" y="3344"/>
                    </a:lnTo>
                    <a:lnTo>
                      <a:pt x="3" y="3417"/>
                    </a:lnTo>
                    <a:lnTo>
                      <a:pt x="8" y="3489"/>
                    </a:lnTo>
                    <a:lnTo>
                      <a:pt x="14" y="3558"/>
                    </a:lnTo>
                    <a:lnTo>
                      <a:pt x="18" y="3592"/>
                    </a:lnTo>
                    <a:lnTo>
                      <a:pt x="22" y="3627"/>
                    </a:lnTo>
                    <a:lnTo>
                      <a:pt x="28" y="3659"/>
                    </a:lnTo>
                    <a:lnTo>
                      <a:pt x="33" y="3692"/>
                    </a:lnTo>
                    <a:lnTo>
                      <a:pt x="39" y="3723"/>
                    </a:lnTo>
                    <a:lnTo>
                      <a:pt x="45" y="3754"/>
                    </a:lnTo>
                    <a:lnTo>
                      <a:pt x="53" y="3785"/>
                    </a:lnTo>
                    <a:lnTo>
                      <a:pt x="62" y="3816"/>
                    </a:lnTo>
                    <a:lnTo>
                      <a:pt x="71" y="3846"/>
                    </a:lnTo>
                    <a:lnTo>
                      <a:pt x="80" y="3874"/>
                    </a:lnTo>
                    <a:lnTo>
                      <a:pt x="90" y="3904"/>
                    </a:lnTo>
                    <a:lnTo>
                      <a:pt x="102" y="3932"/>
                    </a:lnTo>
                    <a:lnTo>
                      <a:pt x="115" y="3960"/>
                    </a:lnTo>
                    <a:lnTo>
                      <a:pt x="127" y="3988"/>
                    </a:lnTo>
                    <a:lnTo>
                      <a:pt x="141" y="4014"/>
                    </a:lnTo>
                    <a:lnTo>
                      <a:pt x="156" y="4042"/>
                    </a:lnTo>
                    <a:lnTo>
                      <a:pt x="172" y="4067"/>
                    </a:lnTo>
                    <a:lnTo>
                      <a:pt x="188" y="4093"/>
                    </a:lnTo>
                    <a:lnTo>
                      <a:pt x="207" y="4119"/>
                    </a:lnTo>
                    <a:lnTo>
                      <a:pt x="226" y="4144"/>
                    </a:lnTo>
                    <a:lnTo>
                      <a:pt x="246" y="4168"/>
                    </a:lnTo>
                    <a:lnTo>
                      <a:pt x="267" y="4193"/>
                    </a:lnTo>
                    <a:lnTo>
                      <a:pt x="289" y="4217"/>
                    </a:lnTo>
                    <a:lnTo>
                      <a:pt x="312" y="4240"/>
                    </a:lnTo>
                    <a:lnTo>
                      <a:pt x="332" y="4259"/>
                    </a:lnTo>
                    <a:lnTo>
                      <a:pt x="351" y="4276"/>
                    </a:lnTo>
                    <a:lnTo>
                      <a:pt x="371" y="4294"/>
                    </a:lnTo>
                    <a:lnTo>
                      <a:pt x="393" y="4310"/>
                    </a:lnTo>
                    <a:lnTo>
                      <a:pt x="414" y="4327"/>
                    </a:lnTo>
                    <a:lnTo>
                      <a:pt x="436" y="4342"/>
                    </a:lnTo>
                    <a:lnTo>
                      <a:pt x="459" y="4357"/>
                    </a:lnTo>
                    <a:lnTo>
                      <a:pt x="483" y="4371"/>
                    </a:lnTo>
                    <a:lnTo>
                      <a:pt x="506" y="4385"/>
                    </a:lnTo>
                    <a:lnTo>
                      <a:pt x="530" y="4397"/>
                    </a:lnTo>
                    <a:lnTo>
                      <a:pt x="555" y="4411"/>
                    </a:lnTo>
                    <a:lnTo>
                      <a:pt x="581" y="4422"/>
                    </a:lnTo>
                    <a:lnTo>
                      <a:pt x="606" y="4433"/>
                    </a:lnTo>
                    <a:lnTo>
                      <a:pt x="632" y="4444"/>
                    </a:lnTo>
                    <a:lnTo>
                      <a:pt x="659" y="4453"/>
                    </a:lnTo>
                    <a:lnTo>
                      <a:pt x="685" y="44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7404101" y="2341563"/>
                <a:ext cx="941388" cy="2679700"/>
              </a:xfrm>
              <a:custGeom>
                <a:avLst/>
                <a:gdLst>
                  <a:gd name="T0" fmla="*/ 846 w 3557"/>
                  <a:gd name="T1" fmla="*/ 1970 h 10129"/>
                  <a:gd name="T2" fmla="*/ 873 w 3557"/>
                  <a:gd name="T3" fmla="*/ 1961 h 10129"/>
                  <a:gd name="T4" fmla="*/ 3557 w 3557"/>
                  <a:gd name="T5" fmla="*/ 1021 h 10129"/>
                  <a:gd name="T6" fmla="*/ 3557 w 3557"/>
                  <a:gd name="T7" fmla="*/ 0 h 10129"/>
                  <a:gd name="T8" fmla="*/ 0 w 3557"/>
                  <a:gd name="T9" fmla="*/ 1269 h 10129"/>
                  <a:gd name="T10" fmla="*/ 0 w 3557"/>
                  <a:gd name="T11" fmla="*/ 10129 h 10129"/>
                  <a:gd name="T12" fmla="*/ 3557 w 3557"/>
                  <a:gd name="T13" fmla="*/ 10129 h 10129"/>
                  <a:gd name="T14" fmla="*/ 3557 w 3557"/>
                  <a:gd name="T15" fmla="*/ 9249 h 10129"/>
                  <a:gd name="T16" fmla="*/ 846 w 3557"/>
                  <a:gd name="T17" fmla="*/ 9245 h 10129"/>
                  <a:gd name="T18" fmla="*/ 846 w 3557"/>
                  <a:gd name="T19" fmla="*/ 7367 h 10129"/>
                  <a:gd name="T20" fmla="*/ 846 w 3557"/>
                  <a:gd name="T21" fmla="*/ 5873 h 10129"/>
                  <a:gd name="T22" fmla="*/ 867 w 3557"/>
                  <a:gd name="T23" fmla="*/ 5868 h 10129"/>
                  <a:gd name="T24" fmla="*/ 3210 w 3557"/>
                  <a:gd name="T25" fmla="*/ 5368 h 10129"/>
                  <a:gd name="T26" fmla="*/ 3210 w 3557"/>
                  <a:gd name="T27" fmla="*/ 4391 h 10129"/>
                  <a:gd name="T28" fmla="*/ 846 w 3557"/>
                  <a:gd name="T29" fmla="*/ 4898 h 10129"/>
                  <a:gd name="T30" fmla="*/ 846 w 3557"/>
                  <a:gd name="T31" fmla="*/ 1970 h 10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57" h="10129">
                    <a:moveTo>
                      <a:pt x="846" y="1970"/>
                    </a:moveTo>
                    <a:lnTo>
                      <a:pt x="873" y="1961"/>
                    </a:lnTo>
                    <a:lnTo>
                      <a:pt x="3557" y="1021"/>
                    </a:lnTo>
                    <a:lnTo>
                      <a:pt x="3557" y="0"/>
                    </a:lnTo>
                    <a:lnTo>
                      <a:pt x="0" y="1269"/>
                    </a:lnTo>
                    <a:lnTo>
                      <a:pt x="0" y="10129"/>
                    </a:lnTo>
                    <a:lnTo>
                      <a:pt x="3557" y="10129"/>
                    </a:lnTo>
                    <a:lnTo>
                      <a:pt x="3557" y="9249"/>
                    </a:lnTo>
                    <a:lnTo>
                      <a:pt x="846" y="9245"/>
                    </a:lnTo>
                    <a:lnTo>
                      <a:pt x="846" y="7367"/>
                    </a:lnTo>
                    <a:lnTo>
                      <a:pt x="846" y="5873"/>
                    </a:lnTo>
                    <a:lnTo>
                      <a:pt x="867" y="5868"/>
                    </a:lnTo>
                    <a:lnTo>
                      <a:pt x="3210" y="5368"/>
                    </a:lnTo>
                    <a:lnTo>
                      <a:pt x="3210" y="4391"/>
                    </a:lnTo>
                    <a:lnTo>
                      <a:pt x="846" y="4898"/>
                    </a:lnTo>
                    <a:lnTo>
                      <a:pt x="846" y="19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9" name="Freeform 8"/>
              <p:cNvSpPr>
                <a:spLocks/>
              </p:cNvSpPr>
              <p:nvPr/>
            </p:nvSpPr>
            <p:spPr bwMode="auto">
              <a:xfrm>
                <a:off x="3848101" y="1098550"/>
                <a:ext cx="1435100" cy="2578100"/>
              </a:xfrm>
              <a:custGeom>
                <a:avLst/>
                <a:gdLst>
                  <a:gd name="T0" fmla="*/ 875 w 5425"/>
                  <a:gd name="T1" fmla="*/ 9433 h 9743"/>
                  <a:gd name="T2" fmla="*/ 875 w 5425"/>
                  <a:gd name="T3" fmla="*/ 2699 h 9743"/>
                  <a:gd name="T4" fmla="*/ 925 w 5425"/>
                  <a:gd name="T5" fmla="*/ 2688 h 9743"/>
                  <a:gd name="T6" fmla="*/ 2324 w 5425"/>
                  <a:gd name="T7" fmla="*/ 5826 h 9743"/>
                  <a:gd name="T8" fmla="*/ 3053 w 5425"/>
                  <a:gd name="T9" fmla="*/ 5636 h 9743"/>
                  <a:gd name="T10" fmla="*/ 4491 w 5425"/>
                  <a:gd name="T11" fmla="*/ 2613 h 9743"/>
                  <a:gd name="T12" fmla="*/ 4541 w 5425"/>
                  <a:gd name="T13" fmla="*/ 2624 h 9743"/>
                  <a:gd name="T14" fmla="*/ 4541 w 5425"/>
                  <a:gd name="T15" fmla="*/ 8135 h 9743"/>
                  <a:gd name="T16" fmla="*/ 5425 w 5425"/>
                  <a:gd name="T17" fmla="*/ 7823 h 9743"/>
                  <a:gd name="T18" fmla="*/ 5425 w 5425"/>
                  <a:gd name="T19" fmla="*/ 0 h 9743"/>
                  <a:gd name="T20" fmla="*/ 4673 w 5425"/>
                  <a:gd name="T21" fmla="*/ 0 h 9743"/>
                  <a:gd name="T22" fmla="*/ 2778 w 5425"/>
                  <a:gd name="T23" fmla="*/ 4480 h 9743"/>
                  <a:gd name="T24" fmla="*/ 2619 w 5425"/>
                  <a:gd name="T25" fmla="*/ 4514 h 9743"/>
                  <a:gd name="T26" fmla="*/ 742 w 5425"/>
                  <a:gd name="T27" fmla="*/ 0 h 9743"/>
                  <a:gd name="T28" fmla="*/ 0 w 5425"/>
                  <a:gd name="T29" fmla="*/ 0 h 9743"/>
                  <a:gd name="T30" fmla="*/ 0 w 5425"/>
                  <a:gd name="T31" fmla="*/ 9743 h 9743"/>
                  <a:gd name="T32" fmla="*/ 875 w 5425"/>
                  <a:gd name="T33" fmla="*/ 9433 h 9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25" h="9743">
                    <a:moveTo>
                      <a:pt x="875" y="9433"/>
                    </a:moveTo>
                    <a:lnTo>
                      <a:pt x="875" y="2699"/>
                    </a:lnTo>
                    <a:lnTo>
                      <a:pt x="925" y="2688"/>
                    </a:lnTo>
                    <a:lnTo>
                      <a:pt x="2324" y="5826"/>
                    </a:lnTo>
                    <a:lnTo>
                      <a:pt x="3053" y="5636"/>
                    </a:lnTo>
                    <a:lnTo>
                      <a:pt x="4491" y="2613"/>
                    </a:lnTo>
                    <a:lnTo>
                      <a:pt x="4541" y="2624"/>
                    </a:lnTo>
                    <a:lnTo>
                      <a:pt x="4541" y="8135"/>
                    </a:lnTo>
                    <a:lnTo>
                      <a:pt x="5425" y="7823"/>
                    </a:lnTo>
                    <a:lnTo>
                      <a:pt x="5425" y="0"/>
                    </a:lnTo>
                    <a:lnTo>
                      <a:pt x="4673" y="0"/>
                    </a:lnTo>
                    <a:lnTo>
                      <a:pt x="2778" y="4480"/>
                    </a:lnTo>
                    <a:lnTo>
                      <a:pt x="2619" y="4514"/>
                    </a:lnTo>
                    <a:lnTo>
                      <a:pt x="742" y="0"/>
                    </a:lnTo>
                    <a:lnTo>
                      <a:pt x="0" y="0"/>
                    </a:lnTo>
                    <a:lnTo>
                      <a:pt x="0" y="9743"/>
                    </a:lnTo>
                    <a:lnTo>
                      <a:pt x="875" y="94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0" name="Freeform 9"/>
              <p:cNvSpPr>
                <a:spLocks/>
              </p:cNvSpPr>
              <p:nvPr/>
            </p:nvSpPr>
            <p:spPr bwMode="auto">
              <a:xfrm>
                <a:off x="5513388" y="1098550"/>
                <a:ext cx="803275" cy="1987550"/>
              </a:xfrm>
              <a:custGeom>
                <a:avLst/>
                <a:gdLst>
                  <a:gd name="T0" fmla="*/ 3034 w 3034"/>
                  <a:gd name="T1" fmla="*/ 6440 h 7514"/>
                  <a:gd name="T2" fmla="*/ 3034 w 3034"/>
                  <a:gd name="T3" fmla="*/ 5644 h 7514"/>
                  <a:gd name="T4" fmla="*/ 904 w 3034"/>
                  <a:gd name="T5" fmla="*/ 6353 h 7514"/>
                  <a:gd name="T6" fmla="*/ 904 w 3034"/>
                  <a:gd name="T7" fmla="*/ 4025 h 7514"/>
                  <a:gd name="T8" fmla="*/ 2720 w 3034"/>
                  <a:gd name="T9" fmla="*/ 3602 h 7514"/>
                  <a:gd name="T10" fmla="*/ 2720 w 3034"/>
                  <a:gd name="T11" fmla="*/ 2777 h 7514"/>
                  <a:gd name="T12" fmla="*/ 904 w 3034"/>
                  <a:gd name="T13" fmla="*/ 3136 h 7514"/>
                  <a:gd name="T14" fmla="*/ 904 w 3034"/>
                  <a:gd name="T15" fmla="*/ 789 h 7514"/>
                  <a:gd name="T16" fmla="*/ 3034 w 3034"/>
                  <a:gd name="T17" fmla="*/ 789 h 7514"/>
                  <a:gd name="T18" fmla="*/ 3034 w 3034"/>
                  <a:gd name="T19" fmla="*/ 0 h 7514"/>
                  <a:gd name="T20" fmla="*/ 0 w 3034"/>
                  <a:gd name="T21" fmla="*/ 0 h 7514"/>
                  <a:gd name="T22" fmla="*/ 0 w 3034"/>
                  <a:gd name="T23" fmla="*/ 7514 h 7514"/>
                  <a:gd name="T24" fmla="*/ 3034 w 3034"/>
                  <a:gd name="T25" fmla="*/ 6440 h 7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4" h="7514">
                    <a:moveTo>
                      <a:pt x="3034" y="6440"/>
                    </a:moveTo>
                    <a:lnTo>
                      <a:pt x="3034" y="5644"/>
                    </a:lnTo>
                    <a:lnTo>
                      <a:pt x="904" y="6353"/>
                    </a:lnTo>
                    <a:lnTo>
                      <a:pt x="904" y="4025"/>
                    </a:lnTo>
                    <a:lnTo>
                      <a:pt x="2720" y="3602"/>
                    </a:lnTo>
                    <a:lnTo>
                      <a:pt x="2720" y="2777"/>
                    </a:lnTo>
                    <a:lnTo>
                      <a:pt x="904" y="3136"/>
                    </a:lnTo>
                    <a:lnTo>
                      <a:pt x="904" y="789"/>
                    </a:lnTo>
                    <a:lnTo>
                      <a:pt x="3034" y="789"/>
                    </a:lnTo>
                    <a:lnTo>
                      <a:pt x="3034" y="0"/>
                    </a:lnTo>
                    <a:lnTo>
                      <a:pt x="0" y="0"/>
                    </a:lnTo>
                    <a:lnTo>
                      <a:pt x="0" y="7514"/>
                    </a:lnTo>
                    <a:lnTo>
                      <a:pt x="3034" y="64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1" name="Freeform 10"/>
              <p:cNvSpPr>
                <a:spLocks noEditPoints="1"/>
              </p:cNvSpPr>
              <p:nvPr/>
            </p:nvSpPr>
            <p:spPr bwMode="auto">
              <a:xfrm>
                <a:off x="6480176" y="1098550"/>
                <a:ext cx="769938" cy="1646238"/>
              </a:xfrm>
              <a:custGeom>
                <a:avLst/>
                <a:gdLst>
                  <a:gd name="T0" fmla="*/ 1048 w 2908"/>
                  <a:gd name="T1" fmla="*/ 781 h 6221"/>
                  <a:gd name="T2" fmla="*/ 1240 w 2908"/>
                  <a:gd name="T3" fmla="*/ 788 h 6221"/>
                  <a:gd name="T4" fmla="*/ 1408 w 2908"/>
                  <a:gd name="T5" fmla="*/ 804 h 6221"/>
                  <a:gd name="T6" fmla="*/ 1553 w 2908"/>
                  <a:gd name="T7" fmla="*/ 827 h 6221"/>
                  <a:gd name="T8" fmla="*/ 1678 w 2908"/>
                  <a:gd name="T9" fmla="*/ 860 h 6221"/>
                  <a:gd name="T10" fmla="*/ 1785 w 2908"/>
                  <a:gd name="T11" fmla="*/ 903 h 6221"/>
                  <a:gd name="T12" fmla="*/ 1874 w 2908"/>
                  <a:gd name="T13" fmla="*/ 955 h 6221"/>
                  <a:gd name="T14" fmla="*/ 1949 w 2908"/>
                  <a:gd name="T15" fmla="*/ 1017 h 6221"/>
                  <a:gd name="T16" fmla="*/ 2025 w 2908"/>
                  <a:gd name="T17" fmla="*/ 1112 h 6221"/>
                  <a:gd name="T18" fmla="*/ 2082 w 2908"/>
                  <a:gd name="T19" fmla="*/ 1225 h 6221"/>
                  <a:gd name="T20" fmla="*/ 2122 w 2908"/>
                  <a:gd name="T21" fmla="*/ 1359 h 6221"/>
                  <a:gd name="T22" fmla="*/ 2148 w 2908"/>
                  <a:gd name="T23" fmla="*/ 1512 h 6221"/>
                  <a:gd name="T24" fmla="*/ 2164 w 2908"/>
                  <a:gd name="T25" fmla="*/ 1687 h 6221"/>
                  <a:gd name="T26" fmla="*/ 2171 w 2908"/>
                  <a:gd name="T27" fmla="*/ 2105 h 6221"/>
                  <a:gd name="T28" fmla="*/ 2169 w 2908"/>
                  <a:gd name="T29" fmla="*/ 2443 h 6221"/>
                  <a:gd name="T30" fmla="*/ 2168 w 2908"/>
                  <a:gd name="T31" fmla="*/ 2639 h 6221"/>
                  <a:gd name="T32" fmla="*/ 2167 w 2908"/>
                  <a:gd name="T33" fmla="*/ 3017 h 6221"/>
                  <a:gd name="T34" fmla="*/ 2155 w 2908"/>
                  <a:gd name="T35" fmla="*/ 3496 h 6221"/>
                  <a:gd name="T36" fmla="*/ 2116 w 2908"/>
                  <a:gd name="T37" fmla="*/ 3890 h 6221"/>
                  <a:gd name="T38" fmla="*/ 2039 w 2908"/>
                  <a:gd name="T39" fmla="*/ 4212 h 6221"/>
                  <a:gd name="T40" fmla="*/ 1909 w 2908"/>
                  <a:gd name="T41" fmla="*/ 4477 h 6221"/>
                  <a:gd name="T42" fmla="*/ 1712 w 2908"/>
                  <a:gd name="T43" fmla="*/ 4696 h 6221"/>
                  <a:gd name="T44" fmla="*/ 1434 w 2908"/>
                  <a:gd name="T45" fmla="*/ 4884 h 6221"/>
                  <a:gd name="T46" fmla="*/ 1063 w 2908"/>
                  <a:gd name="T47" fmla="*/ 5052 h 6221"/>
                  <a:gd name="T48" fmla="*/ 803 w 2908"/>
                  <a:gd name="T49" fmla="*/ 781 h 6221"/>
                  <a:gd name="T50" fmla="*/ 2068 w 2908"/>
                  <a:gd name="T51" fmla="*/ 5463 h 6221"/>
                  <a:gd name="T52" fmla="*/ 2241 w 2908"/>
                  <a:gd name="T53" fmla="*/ 5342 h 6221"/>
                  <a:gd name="T54" fmla="*/ 2407 w 2908"/>
                  <a:gd name="T55" fmla="*/ 5186 h 6221"/>
                  <a:gd name="T56" fmla="*/ 2560 w 2908"/>
                  <a:gd name="T57" fmla="*/ 4986 h 6221"/>
                  <a:gd name="T58" fmla="*/ 2693 w 2908"/>
                  <a:gd name="T59" fmla="*/ 4739 h 6221"/>
                  <a:gd name="T60" fmla="*/ 2799 w 2908"/>
                  <a:gd name="T61" fmla="*/ 4435 h 6221"/>
                  <a:gd name="T62" fmla="*/ 2873 w 2908"/>
                  <a:gd name="T63" fmla="*/ 4069 h 6221"/>
                  <a:gd name="T64" fmla="*/ 2907 w 2908"/>
                  <a:gd name="T65" fmla="*/ 3636 h 6221"/>
                  <a:gd name="T66" fmla="*/ 2899 w 2908"/>
                  <a:gd name="T67" fmla="*/ 1622 h 6221"/>
                  <a:gd name="T68" fmla="*/ 2876 w 2908"/>
                  <a:gd name="T69" fmla="*/ 1395 h 6221"/>
                  <a:gd name="T70" fmla="*/ 2845 w 2908"/>
                  <a:gd name="T71" fmla="*/ 1195 h 6221"/>
                  <a:gd name="T72" fmla="*/ 2806 w 2908"/>
                  <a:gd name="T73" fmla="*/ 1020 h 6221"/>
                  <a:gd name="T74" fmla="*/ 2756 w 2908"/>
                  <a:gd name="T75" fmla="*/ 864 h 6221"/>
                  <a:gd name="T76" fmla="*/ 2697 w 2908"/>
                  <a:gd name="T77" fmla="*/ 727 h 6221"/>
                  <a:gd name="T78" fmla="*/ 2624 w 2908"/>
                  <a:gd name="T79" fmla="*/ 602 h 6221"/>
                  <a:gd name="T80" fmla="*/ 2539 w 2908"/>
                  <a:gd name="T81" fmla="*/ 489 h 6221"/>
                  <a:gd name="T82" fmla="*/ 2465 w 2908"/>
                  <a:gd name="T83" fmla="*/ 408 h 6221"/>
                  <a:gd name="T84" fmla="*/ 2362 w 2908"/>
                  <a:gd name="T85" fmla="*/ 308 h 6221"/>
                  <a:gd name="T86" fmla="*/ 2248 w 2908"/>
                  <a:gd name="T87" fmla="*/ 224 h 6221"/>
                  <a:gd name="T88" fmla="*/ 2127 w 2908"/>
                  <a:gd name="T89" fmla="*/ 152 h 6221"/>
                  <a:gd name="T90" fmla="*/ 1997 w 2908"/>
                  <a:gd name="T91" fmla="*/ 95 h 6221"/>
                  <a:gd name="T92" fmla="*/ 1857 w 2908"/>
                  <a:gd name="T93" fmla="*/ 51 h 6221"/>
                  <a:gd name="T94" fmla="*/ 1710 w 2908"/>
                  <a:gd name="T95" fmla="*/ 21 h 6221"/>
                  <a:gd name="T96" fmla="*/ 1552 w 2908"/>
                  <a:gd name="T97" fmla="*/ 3 h 6221"/>
                  <a:gd name="T98" fmla="*/ 0 w 2908"/>
                  <a:gd name="T99" fmla="*/ 0 h 6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08" h="6221">
                    <a:moveTo>
                      <a:pt x="803" y="781"/>
                    </a:moveTo>
                    <a:lnTo>
                      <a:pt x="828" y="781"/>
                    </a:lnTo>
                    <a:lnTo>
                      <a:pt x="942" y="780"/>
                    </a:lnTo>
                    <a:lnTo>
                      <a:pt x="1048" y="781"/>
                    </a:lnTo>
                    <a:lnTo>
                      <a:pt x="1098" y="782"/>
                    </a:lnTo>
                    <a:lnTo>
                      <a:pt x="1148" y="783"/>
                    </a:lnTo>
                    <a:lnTo>
                      <a:pt x="1194" y="785"/>
                    </a:lnTo>
                    <a:lnTo>
                      <a:pt x="1240" y="788"/>
                    </a:lnTo>
                    <a:lnTo>
                      <a:pt x="1284" y="791"/>
                    </a:lnTo>
                    <a:lnTo>
                      <a:pt x="1327" y="795"/>
                    </a:lnTo>
                    <a:lnTo>
                      <a:pt x="1368" y="798"/>
                    </a:lnTo>
                    <a:lnTo>
                      <a:pt x="1408" y="804"/>
                    </a:lnTo>
                    <a:lnTo>
                      <a:pt x="1446" y="808"/>
                    </a:lnTo>
                    <a:lnTo>
                      <a:pt x="1484" y="815"/>
                    </a:lnTo>
                    <a:lnTo>
                      <a:pt x="1519" y="820"/>
                    </a:lnTo>
                    <a:lnTo>
                      <a:pt x="1553" y="827"/>
                    </a:lnTo>
                    <a:lnTo>
                      <a:pt x="1586" y="835"/>
                    </a:lnTo>
                    <a:lnTo>
                      <a:pt x="1618" y="842"/>
                    </a:lnTo>
                    <a:lnTo>
                      <a:pt x="1649" y="851"/>
                    </a:lnTo>
                    <a:lnTo>
                      <a:pt x="1678" y="860"/>
                    </a:lnTo>
                    <a:lnTo>
                      <a:pt x="1706" y="870"/>
                    </a:lnTo>
                    <a:lnTo>
                      <a:pt x="1733" y="881"/>
                    </a:lnTo>
                    <a:lnTo>
                      <a:pt x="1759" y="891"/>
                    </a:lnTo>
                    <a:lnTo>
                      <a:pt x="1785" y="903"/>
                    </a:lnTo>
                    <a:lnTo>
                      <a:pt x="1808" y="915"/>
                    </a:lnTo>
                    <a:lnTo>
                      <a:pt x="1831" y="927"/>
                    </a:lnTo>
                    <a:lnTo>
                      <a:pt x="1853" y="940"/>
                    </a:lnTo>
                    <a:lnTo>
                      <a:pt x="1874" y="955"/>
                    </a:lnTo>
                    <a:lnTo>
                      <a:pt x="1894" y="969"/>
                    </a:lnTo>
                    <a:lnTo>
                      <a:pt x="1912" y="984"/>
                    </a:lnTo>
                    <a:lnTo>
                      <a:pt x="1931" y="1001"/>
                    </a:lnTo>
                    <a:lnTo>
                      <a:pt x="1949" y="1017"/>
                    </a:lnTo>
                    <a:lnTo>
                      <a:pt x="1970" y="1039"/>
                    </a:lnTo>
                    <a:lnTo>
                      <a:pt x="1989" y="1062"/>
                    </a:lnTo>
                    <a:lnTo>
                      <a:pt x="2007" y="1087"/>
                    </a:lnTo>
                    <a:lnTo>
                      <a:pt x="2025" y="1112"/>
                    </a:lnTo>
                    <a:lnTo>
                      <a:pt x="2040" y="1138"/>
                    </a:lnTo>
                    <a:lnTo>
                      <a:pt x="2056" y="1166"/>
                    </a:lnTo>
                    <a:lnTo>
                      <a:pt x="2069" y="1196"/>
                    </a:lnTo>
                    <a:lnTo>
                      <a:pt x="2082" y="1225"/>
                    </a:lnTo>
                    <a:lnTo>
                      <a:pt x="2093" y="1257"/>
                    </a:lnTo>
                    <a:lnTo>
                      <a:pt x="2104" y="1289"/>
                    </a:lnTo>
                    <a:lnTo>
                      <a:pt x="2113" y="1323"/>
                    </a:lnTo>
                    <a:lnTo>
                      <a:pt x="2122" y="1359"/>
                    </a:lnTo>
                    <a:lnTo>
                      <a:pt x="2129" y="1395"/>
                    </a:lnTo>
                    <a:lnTo>
                      <a:pt x="2137" y="1432"/>
                    </a:lnTo>
                    <a:lnTo>
                      <a:pt x="2143" y="1472"/>
                    </a:lnTo>
                    <a:lnTo>
                      <a:pt x="2148" y="1512"/>
                    </a:lnTo>
                    <a:lnTo>
                      <a:pt x="2153" y="1554"/>
                    </a:lnTo>
                    <a:lnTo>
                      <a:pt x="2157" y="1596"/>
                    </a:lnTo>
                    <a:lnTo>
                      <a:pt x="2160" y="1640"/>
                    </a:lnTo>
                    <a:lnTo>
                      <a:pt x="2164" y="1687"/>
                    </a:lnTo>
                    <a:lnTo>
                      <a:pt x="2168" y="1783"/>
                    </a:lnTo>
                    <a:lnTo>
                      <a:pt x="2170" y="1884"/>
                    </a:lnTo>
                    <a:lnTo>
                      <a:pt x="2171" y="1992"/>
                    </a:lnTo>
                    <a:lnTo>
                      <a:pt x="2171" y="2105"/>
                    </a:lnTo>
                    <a:lnTo>
                      <a:pt x="2171" y="2224"/>
                    </a:lnTo>
                    <a:lnTo>
                      <a:pt x="2170" y="2351"/>
                    </a:lnTo>
                    <a:lnTo>
                      <a:pt x="2170" y="2396"/>
                    </a:lnTo>
                    <a:lnTo>
                      <a:pt x="2169" y="2443"/>
                    </a:lnTo>
                    <a:lnTo>
                      <a:pt x="2169" y="2490"/>
                    </a:lnTo>
                    <a:lnTo>
                      <a:pt x="2169" y="2539"/>
                    </a:lnTo>
                    <a:lnTo>
                      <a:pt x="2168" y="2588"/>
                    </a:lnTo>
                    <a:lnTo>
                      <a:pt x="2168" y="2639"/>
                    </a:lnTo>
                    <a:lnTo>
                      <a:pt x="2168" y="2690"/>
                    </a:lnTo>
                    <a:lnTo>
                      <a:pt x="2168" y="2741"/>
                    </a:lnTo>
                    <a:lnTo>
                      <a:pt x="2168" y="2882"/>
                    </a:lnTo>
                    <a:lnTo>
                      <a:pt x="2167" y="3017"/>
                    </a:lnTo>
                    <a:lnTo>
                      <a:pt x="2166" y="3146"/>
                    </a:lnTo>
                    <a:lnTo>
                      <a:pt x="2162" y="3268"/>
                    </a:lnTo>
                    <a:lnTo>
                      <a:pt x="2159" y="3384"/>
                    </a:lnTo>
                    <a:lnTo>
                      <a:pt x="2155" y="3496"/>
                    </a:lnTo>
                    <a:lnTo>
                      <a:pt x="2148" y="3602"/>
                    </a:lnTo>
                    <a:lnTo>
                      <a:pt x="2139" y="3703"/>
                    </a:lnTo>
                    <a:lnTo>
                      <a:pt x="2129" y="3798"/>
                    </a:lnTo>
                    <a:lnTo>
                      <a:pt x="2116" y="3890"/>
                    </a:lnTo>
                    <a:lnTo>
                      <a:pt x="2102" y="3977"/>
                    </a:lnTo>
                    <a:lnTo>
                      <a:pt x="2083" y="4059"/>
                    </a:lnTo>
                    <a:lnTo>
                      <a:pt x="2063" y="4138"/>
                    </a:lnTo>
                    <a:lnTo>
                      <a:pt x="2039" y="4212"/>
                    </a:lnTo>
                    <a:lnTo>
                      <a:pt x="2013" y="4284"/>
                    </a:lnTo>
                    <a:lnTo>
                      <a:pt x="1982" y="4351"/>
                    </a:lnTo>
                    <a:lnTo>
                      <a:pt x="1948" y="4415"/>
                    </a:lnTo>
                    <a:lnTo>
                      <a:pt x="1909" y="4477"/>
                    </a:lnTo>
                    <a:lnTo>
                      <a:pt x="1866" y="4535"/>
                    </a:lnTo>
                    <a:lnTo>
                      <a:pt x="1820" y="4591"/>
                    </a:lnTo>
                    <a:lnTo>
                      <a:pt x="1768" y="4645"/>
                    </a:lnTo>
                    <a:lnTo>
                      <a:pt x="1712" y="4696"/>
                    </a:lnTo>
                    <a:lnTo>
                      <a:pt x="1651" y="4745"/>
                    </a:lnTo>
                    <a:lnTo>
                      <a:pt x="1584" y="4793"/>
                    </a:lnTo>
                    <a:lnTo>
                      <a:pt x="1512" y="4839"/>
                    </a:lnTo>
                    <a:lnTo>
                      <a:pt x="1434" y="4884"/>
                    </a:lnTo>
                    <a:lnTo>
                      <a:pt x="1352" y="4927"/>
                    </a:lnTo>
                    <a:lnTo>
                      <a:pt x="1261" y="4970"/>
                    </a:lnTo>
                    <a:lnTo>
                      <a:pt x="1165" y="5012"/>
                    </a:lnTo>
                    <a:lnTo>
                      <a:pt x="1063" y="5052"/>
                    </a:lnTo>
                    <a:lnTo>
                      <a:pt x="954" y="5093"/>
                    </a:lnTo>
                    <a:lnTo>
                      <a:pt x="837" y="5134"/>
                    </a:lnTo>
                    <a:lnTo>
                      <a:pt x="803" y="5146"/>
                    </a:lnTo>
                    <a:lnTo>
                      <a:pt x="803" y="781"/>
                    </a:lnTo>
                    <a:close/>
                    <a:moveTo>
                      <a:pt x="1938" y="5534"/>
                    </a:moveTo>
                    <a:lnTo>
                      <a:pt x="1982" y="5512"/>
                    </a:lnTo>
                    <a:lnTo>
                      <a:pt x="2025" y="5488"/>
                    </a:lnTo>
                    <a:lnTo>
                      <a:pt x="2068" y="5463"/>
                    </a:lnTo>
                    <a:lnTo>
                      <a:pt x="2112" y="5436"/>
                    </a:lnTo>
                    <a:lnTo>
                      <a:pt x="2155" y="5407"/>
                    </a:lnTo>
                    <a:lnTo>
                      <a:pt x="2198" y="5375"/>
                    </a:lnTo>
                    <a:lnTo>
                      <a:pt x="2241" y="5342"/>
                    </a:lnTo>
                    <a:lnTo>
                      <a:pt x="2284" y="5307"/>
                    </a:lnTo>
                    <a:lnTo>
                      <a:pt x="2325" y="5268"/>
                    </a:lnTo>
                    <a:lnTo>
                      <a:pt x="2366" y="5229"/>
                    </a:lnTo>
                    <a:lnTo>
                      <a:pt x="2407" y="5186"/>
                    </a:lnTo>
                    <a:lnTo>
                      <a:pt x="2447" y="5139"/>
                    </a:lnTo>
                    <a:lnTo>
                      <a:pt x="2485" y="5091"/>
                    </a:lnTo>
                    <a:lnTo>
                      <a:pt x="2524" y="5040"/>
                    </a:lnTo>
                    <a:lnTo>
                      <a:pt x="2560" y="4986"/>
                    </a:lnTo>
                    <a:lnTo>
                      <a:pt x="2595" y="4929"/>
                    </a:lnTo>
                    <a:lnTo>
                      <a:pt x="2630" y="4869"/>
                    </a:lnTo>
                    <a:lnTo>
                      <a:pt x="2661" y="4805"/>
                    </a:lnTo>
                    <a:lnTo>
                      <a:pt x="2693" y="4739"/>
                    </a:lnTo>
                    <a:lnTo>
                      <a:pt x="2722" y="4668"/>
                    </a:lnTo>
                    <a:lnTo>
                      <a:pt x="2750" y="4593"/>
                    </a:lnTo>
                    <a:lnTo>
                      <a:pt x="2776" y="4516"/>
                    </a:lnTo>
                    <a:lnTo>
                      <a:pt x="2799" y="4435"/>
                    </a:lnTo>
                    <a:lnTo>
                      <a:pt x="2821" y="4350"/>
                    </a:lnTo>
                    <a:lnTo>
                      <a:pt x="2841" y="4260"/>
                    </a:lnTo>
                    <a:lnTo>
                      <a:pt x="2859" y="4167"/>
                    </a:lnTo>
                    <a:lnTo>
                      <a:pt x="2873" y="4069"/>
                    </a:lnTo>
                    <a:lnTo>
                      <a:pt x="2885" y="3968"/>
                    </a:lnTo>
                    <a:lnTo>
                      <a:pt x="2895" y="3861"/>
                    </a:lnTo>
                    <a:lnTo>
                      <a:pt x="2903" y="3751"/>
                    </a:lnTo>
                    <a:lnTo>
                      <a:pt x="2907" y="3636"/>
                    </a:lnTo>
                    <a:lnTo>
                      <a:pt x="2908" y="3515"/>
                    </a:lnTo>
                    <a:lnTo>
                      <a:pt x="2908" y="1746"/>
                    </a:lnTo>
                    <a:lnTo>
                      <a:pt x="2904" y="1682"/>
                    </a:lnTo>
                    <a:lnTo>
                      <a:pt x="2899" y="1622"/>
                    </a:lnTo>
                    <a:lnTo>
                      <a:pt x="2894" y="1562"/>
                    </a:lnTo>
                    <a:lnTo>
                      <a:pt x="2888" y="1504"/>
                    </a:lnTo>
                    <a:lnTo>
                      <a:pt x="2883" y="1449"/>
                    </a:lnTo>
                    <a:lnTo>
                      <a:pt x="2876" y="1395"/>
                    </a:lnTo>
                    <a:lnTo>
                      <a:pt x="2870" y="1342"/>
                    </a:lnTo>
                    <a:lnTo>
                      <a:pt x="2862" y="1291"/>
                    </a:lnTo>
                    <a:lnTo>
                      <a:pt x="2854" y="1243"/>
                    </a:lnTo>
                    <a:lnTo>
                      <a:pt x="2845" y="1195"/>
                    </a:lnTo>
                    <a:lnTo>
                      <a:pt x="2837" y="1149"/>
                    </a:lnTo>
                    <a:lnTo>
                      <a:pt x="2827" y="1104"/>
                    </a:lnTo>
                    <a:lnTo>
                      <a:pt x="2817" y="1061"/>
                    </a:lnTo>
                    <a:lnTo>
                      <a:pt x="2806" y="1020"/>
                    </a:lnTo>
                    <a:lnTo>
                      <a:pt x="2795" y="979"/>
                    </a:lnTo>
                    <a:lnTo>
                      <a:pt x="2783" y="939"/>
                    </a:lnTo>
                    <a:lnTo>
                      <a:pt x="2769" y="901"/>
                    </a:lnTo>
                    <a:lnTo>
                      <a:pt x="2756" y="864"/>
                    </a:lnTo>
                    <a:lnTo>
                      <a:pt x="2743" y="828"/>
                    </a:lnTo>
                    <a:lnTo>
                      <a:pt x="2728" y="793"/>
                    </a:lnTo>
                    <a:lnTo>
                      <a:pt x="2712" y="760"/>
                    </a:lnTo>
                    <a:lnTo>
                      <a:pt x="2697" y="727"/>
                    </a:lnTo>
                    <a:lnTo>
                      <a:pt x="2679" y="694"/>
                    </a:lnTo>
                    <a:lnTo>
                      <a:pt x="2661" y="663"/>
                    </a:lnTo>
                    <a:lnTo>
                      <a:pt x="2643" y="632"/>
                    </a:lnTo>
                    <a:lnTo>
                      <a:pt x="2624" y="602"/>
                    </a:lnTo>
                    <a:lnTo>
                      <a:pt x="2604" y="574"/>
                    </a:lnTo>
                    <a:lnTo>
                      <a:pt x="2583" y="545"/>
                    </a:lnTo>
                    <a:lnTo>
                      <a:pt x="2561" y="516"/>
                    </a:lnTo>
                    <a:lnTo>
                      <a:pt x="2539" y="489"/>
                    </a:lnTo>
                    <a:lnTo>
                      <a:pt x="2515" y="462"/>
                    </a:lnTo>
                    <a:lnTo>
                      <a:pt x="2491" y="436"/>
                    </a:lnTo>
                    <a:lnTo>
                      <a:pt x="2491" y="435"/>
                    </a:lnTo>
                    <a:lnTo>
                      <a:pt x="2465" y="408"/>
                    </a:lnTo>
                    <a:lnTo>
                      <a:pt x="2440" y="382"/>
                    </a:lnTo>
                    <a:lnTo>
                      <a:pt x="2415" y="357"/>
                    </a:lnTo>
                    <a:lnTo>
                      <a:pt x="2388" y="333"/>
                    </a:lnTo>
                    <a:lnTo>
                      <a:pt x="2362" y="308"/>
                    </a:lnTo>
                    <a:lnTo>
                      <a:pt x="2334" y="286"/>
                    </a:lnTo>
                    <a:lnTo>
                      <a:pt x="2306" y="264"/>
                    </a:lnTo>
                    <a:lnTo>
                      <a:pt x="2277" y="243"/>
                    </a:lnTo>
                    <a:lnTo>
                      <a:pt x="2248" y="224"/>
                    </a:lnTo>
                    <a:lnTo>
                      <a:pt x="2219" y="205"/>
                    </a:lnTo>
                    <a:lnTo>
                      <a:pt x="2189" y="186"/>
                    </a:lnTo>
                    <a:lnTo>
                      <a:pt x="2158" y="168"/>
                    </a:lnTo>
                    <a:lnTo>
                      <a:pt x="2127" y="152"/>
                    </a:lnTo>
                    <a:lnTo>
                      <a:pt x="2095" y="137"/>
                    </a:lnTo>
                    <a:lnTo>
                      <a:pt x="2063" y="122"/>
                    </a:lnTo>
                    <a:lnTo>
                      <a:pt x="2030" y="108"/>
                    </a:lnTo>
                    <a:lnTo>
                      <a:pt x="1997" y="95"/>
                    </a:lnTo>
                    <a:lnTo>
                      <a:pt x="1963" y="83"/>
                    </a:lnTo>
                    <a:lnTo>
                      <a:pt x="1929" y="72"/>
                    </a:lnTo>
                    <a:lnTo>
                      <a:pt x="1894" y="61"/>
                    </a:lnTo>
                    <a:lnTo>
                      <a:pt x="1857" y="51"/>
                    </a:lnTo>
                    <a:lnTo>
                      <a:pt x="1822" y="42"/>
                    </a:lnTo>
                    <a:lnTo>
                      <a:pt x="1785" y="34"/>
                    </a:lnTo>
                    <a:lnTo>
                      <a:pt x="1747" y="26"/>
                    </a:lnTo>
                    <a:lnTo>
                      <a:pt x="1710" y="21"/>
                    </a:lnTo>
                    <a:lnTo>
                      <a:pt x="1671" y="15"/>
                    </a:lnTo>
                    <a:lnTo>
                      <a:pt x="1631" y="11"/>
                    </a:lnTo>
                    <a:lnTo>
                      <a:pt x="1592" y="7"/>
                    </a:lnTo>
                    <a:lnTo>
                      <a:pt x="1552" y="3"/>
                    </a:lnTo>
                    <a:lnTo>
                      <a:pt x="1510" y="2"/>
                    </a:lnTo>
                    <a:lnTo>
                      <a:pt x="1470" y="0"/>
                    </a:lnTo>
                    <a:lnTo>
                      <a:pt x="1427" y="0"/>
                    </a:lnTo>
                    <a:lnTo>
                      <a:pt x="0" y="0"/>
                    </a:lnTo>
                    <a:lnTo>
                      <a:pt x="0" y="6221"/>
                    </a:lnTo>
                    <a:lnTo>
                      <a:pt x="1938" y="55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2" name="Freeform 11"/>
              <p:cNvSpPr>
                <a:spLocks noEditPoints="1"/>
              </p:cNvSpPr>
              <p:nvPr/>
            </p:nvSpPr>
            <p:spPr bwMode="auto">
              <a:xfrm>
                <a:off x="7672388" y="1098550"/>
                <a:ext cx="692150" cy="1223963"/>
              </a:xfrm>
              <a:custGeom>
                <a:avLst/>
                <a:gdLst>
                  <a:gd name="T0" fmla="*/ 1385 w 2616"/>
                  <a:gd name="T1" fmla="*/ 1059 h 4625"/>
                  <a:gd name="T2" fmla="*/ 1458 w 2616"/>
                  <a:gd name="T3" fmla="*/ 1054 h 4625"/>
                  <a:gd name="T4" fmla="*/ 1463 w 2616"/>
                  <a:gd name="T5" fmla="*/ 1076 h 4625"/>
                  <a:gd name="T6" fmla="*/ 1698 w 2616"/>
                  <a:gd name="T7" fmla="*/ 2233 h 4625"/>
                  <a:gd name="T8" fmla="*/ 1119 w 2616"/>
                  <a:gd name="T9" fmla="*/ 2385 h 4625"/>
                  <a:gd name="T10" fmla="*/ 1385 w 2616"/>
                  <a:gd name="T11" fmla="*/ 1059 h 4625"/>
                  <a:gd name="T12" fmla="*/ 719 w 2616"/>
                  <a:gd name="T13" fmla="*/ 4370 h 4625"/>
                  <a:gd name="T14" fmla="*/ 991 w 2616"/>
                  <a:gd name="T15" fmla="*/ 3015 h 4625"/>
                  <a:gd name="T16" fmla="*/ 1813 w 2616"/>
                  <a:gd name="T17" fmla="*/ 2800 h 4625"/>
                  <a:gd name="T18" fmla="*/ 2038 w 2616"/>
                  <a:gd name="T19" fmla="*/ 3903 h 4625"/>
                  <a:gd name="T20" fmla="*/ 2616 w 2616"/>
                  <a:gd name="T21" fmla="*/ 3698 h 4625"/>
                  <a:gd name="T22" fmla="*/ 1803 w 2616"/>
                  <a:gd name="T23" fmla="*/ 0 h 4625"/>
                  <a:gd name="T24" fmla="*/ 1019 w 2616"/>
                  <a:gd name="T25" fmla="*/ 0 h 4625"/>
                  <a:gd name="T26" fmla="*/ 0 w 2616"/>
                  <a:gd name="T27" fmla="*/ 4625 h 4625"/>
                  <a:gd name="T28" fmla="*/ 719 w 2616"/>
                  <a:gd name="T29" fmla="*/ 4370 h 4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6" h="4625">
                    <a:moveTo>
                      <a:pt x="1385" y="1059"/>
                    </a:moveTo>
                    <a:lnTo>
                      <a:pt x="1458" y="1054"/>
                    </a:lnTo>
                    <a:lnTo>
                      <a:pt x="1463" y="1076"/>
                    </a:lnTo>
                    <a:lnTo>
                      <a:pt x="1698" y="2233"/>
                    </a:lnTo>
                    <a:lnTo>
                      <a:pt x="1119" y="2385"/>
                    </a:lnTo>
                    <a:lnTo>
                      <a:pt x="1385" y="1059"/>
                    </a:lnTo>
                    <a:close/>
                    <a:moveTo>
                      <a:pt x="719" y="4370"/>
                    </a:moveTo>
                    <a:lnTo>
                      <a:pt x="991" y="3015"/>
                    </a:lnTo>
                    <a:lnTo>
                      <a:pt x="1813" y="2800"/>
                    </a:lnTo>
                    <a:lnTo>
                      <a:pt x="2038" y="3903"/>
                    </a:lnTo>
                    <a:lnTo>
                      <a:pt x="2616" y="3698"/>
                    </a:lnTo>
                    <a:lnTo>
                      <a:pt x="1803" y="0"/>
                    </a:lnTo>
                    <a:lnTo>
                      <a:pt x="1019" y="0"/>
                    </a:lnTo>
                    <a:lnTo>
                      <a:pt x="0" y="4625"/>
                    </a:lnTo>
                    <a:lnTo>
                      <a:pt x="719" y="43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3" name="Freeform 12"/>
              <p:cNvSpPr>
                <a:spLocks/>
              </p:cNvSpPr>
              <p:nvPr/>
            </p:nvSpPr>
            <p:spPr bwMode="auto">
              <a:xfrm>
                <a:off x="4583113" y="3514725"/>
                <a:ext cx="754063" cy="1527175"/>
              </a:xfrm>
              <a:custGeom>
                <a:avLst/>
                <a:gdLst>
                  <a:gd name="T0" fmla="*/ 2079 w 2845"/>
                  <a:gd name="T1" fmla="*/ 4174 h 5768"/>
                  <a:gd name="T2" fmla="*/ 2012 w 2845"/>
                  <a:gd name="T3" fmla="*/ 4466 h 5768"/>
                  <a:gd name="T4" fmla="*/ 1900 w 2845"/>
                  <a:gd name="T5" fmla="*/ 4701 h 5768"/>
                  <a:gd name="T6" fmla="*/ 1745 w 2845"/>
                  <a:gd name="T7" fmla="*/ 4876 h 5768"/>
                  <a:gd name="T8" fmla="*/ 1550 w 2845"/>
                  <a:gd name="T9" fmla="*/ 4985 h 5768"/>
                  <a:gd name="T10" fmla="*/ 1316 w 2845"/>
                  <a:gd name="T11" fmla="*/ 5025 h 5768"/>
                  <a:gd name="T12" fmla="*/ 1108 w 2845"/>
                  <a:gd name="T13" fmla="*/ 4975 h 5768"/>
                  <a:gd name="T14" fmla="*/ 946 w 2845"/>
                  <a:gd name="T15" fmla="*/ 4778 h 5768"/>
                  <a:gd name="T16" fmla="*/ 831 w 2845"/>
                  <a:gd name="T17" fmla="*/ 4366 h 5768"/>
                  <a:gd name="T18" fmla="*/ 764 w 2845"/>
                  <a:gd name="T19" fmla="*/ 3679 h 5768"/>
                  <a:gd name="T20" fmla="*/ 747 w 2845"/>
                  <a:gd name="T21" fmla="*/ 2850 h 5768"/>
                  <a:gd name="T22" fmla="*/ 779 w 2845"/>
                  <a:gd name="T23" fmla="*/ 2160 h 5768"/>
                  <a:gd name="T24" fmla="*/ 836 w 2845"/>
                  <a:gd name="T25" fmla="*/ 1716 h 5768"/>
                  <a:gd name="T26" fmla="*/ 900 w 2845"/>
                  <a:gd name="T27" fmla="*/ 1436 h 5768"/>
                  <a:gd name="T28" fmla="*/ 981 w 2845"/>
                  <a:gd name="T29" fmla="*/ 1228 h 5768"/>
                  <a:gd name="T30" fmla="*/ 1127 w 2845"/>
                  <a:gd name="T31" fmla="*/ 1034 h 5768"/>
                  <a:gd name="T32" fmla="*/ 1314 w 2845"/>
                  <a:gd name="T33" fmla="*/ 890 h 5768"/>
                  <a:gd name="T34" fmla="*/ 1532 w 2845"/>
                  <a:gd name="T35" fmla="*/ 798 h 5768"/>
                  <a:gd name="T36" fmla="*/ 1718 w 2845"/>
                  <a:gd name="T37" fmla="*/ 781 h 5768"/>
                  <a:gd name="T38" fmla="*/ 1823 w 2845"/>
                  <a:gd name="T39" fmla="*/ 809 h 5768"/>
                  <a:gd name="T40" fmla="*/ 1889 w 2845"/>
                  <a:gd name="T41" fmla="*/ 851 h 5768"/>
                  <a:gd name="T42" fmla="*/ 1960 w 2845"/>
                  <a:gd name="T43" fmla="*/ 941 h 5768"/>
                  <a:gd name="T44" fmla="*/ 2016 w 2845"/>
                  <a:gd name="T45" fmla="*/ 1122 h 5768"/>
                  <a:gd name="T46" fmla="*/ 2051 w 2845"/>
                  <a:gd name="T47" fmla="*/ 1352 h 5768"/>
                  <a:gd name="T48" fmla="*/ 2079 w 2845"/>
                  <a:gd name="T49" fmla="*/ 1791 h 5768"/>
                  <a:gd name="T50" fmla="*/ 2844 w 2845"/>
                  <a:gd name="T51" fmla="*/ 1187 h 5768"/>
                  <a:gd name="T52" fmla="*/ 2819 w 2845"/>
                  <a:gd name="T53" fmla="*/ 908 h 5768"/>
                  <a:gd name="T54" fmla="*/ 2765 w 2845"/>
                  <a:gd name="T55" fmla="*/ 662 h 5768"/>
                  <a:gd name="T56" fmla="*/ 2682 w 2845"/>
                  <a:gd name="T57" fmla="*/ 451 h 5768"/>
                  <a:gd name="T58" fmla="*/ 2572 w 2845"/>
                  <a:gd name="T59" fmla="*/ 280 h 5768"/>
                  <a:gd name="T60" fmla="*/ 2435 w 2845"/>
                  <a:gd name="T61" fmla="*/ 150 h 5768"/>
                  <a:gd name="T62" fmla="*/ 2283 w 2845"/>
                  <a:gd name="T63" fmla="*/ 62 h 5768"/>
                  <a:gd name="T64" fmla="*/ 2127 w 2845"/>
                  <a:gd name="T65" fmla="*/ 12 h 5768"/>
                  <a:gd name="T66" fmla="*/ 1956 w 2845"/>
                  <a:gd name="T67" fmla="*/ 0 h 5768"/>
                  <a:gd name="T68" fmla="*/ 1777 w 2845"/>
                  <a:gd name="T69" fmla="*/ 20 h 5768"/>
                  <a:gd name="T70" fmla="*/ 1527 w 2845"/>
                  <a:gd name="T71" fmla="*/ 79 h 5768"/>
                  <a:gd name="T72" fmla="*/ 953 w 2845"/>
                  <a:gd name="T73" fmla="*/ 330 h 5768"/>
                  <a:gd name="T74" fmla="*/ 526 w 2845"/>
                  <a:gd name="T75" fmla="*/ 679 h 5768"/>
                  <a:gd name="T76" fmla="*/ 251 w 2845"/>
                  <a:gd name="T77" fmla="*/ 1096 h 5768"/>
                  <a:gd name="T78" fmla="*/ 91 w 2845"/>
                  <a:gd name="T79" fmla="*/ 1561 h 5768"/>
                  <a:gd name="T80" fmla="*/ 16 w 2845"/>
                  <a:gd name="T81" fmla="*/ 2055 h 5768"/>
                  <a:gd name="T82" fmla="*/ 1 w 2845"/>
                  <a:gd name="T83" fmla="*/ 3812 h 5768"/>
                  <a:gd name="T84" fmla="*/ 40 w 2845"/>
                  <a:gd name="T85" fmla="*/ 4568 h 5768"/>
                  <a:gd name="T86" fmla="*/ 164 w 2845"/>
                  <a:gd name="T87" fmla="*/ 5143 h 5768"/>
                  <a:gd name="T88" fmla="*/ 403 w 2845"/>
                  <a:gd name="T89" fmla="*/ 5532 h 5768"/>
                  <a:gd name="T90" fmla="*/ 790 w 2845"/>
                  <a:gd name="T91" fmla="*/ 5736 h 5768"/>
                  <a:gd name="T92" fmla="*/ 1357 w 2845"/>
                  <a:gd name="T93" fmla="*/ 5752 h 5768"/>
                  <a:gd name="T94" fmla="*/ 1803 w 2845"/>
                  <a:gd name="T95" fmla="*/ 5666 h 5768"/>
                  <a:gd name="T96" fmla="*/ 2168 w 2845"/>
                  <a:gd name="T97" fmla="*/ 5507 h 5768"/>
                  <a:gd name="T98" fmla="*/ 2476 w 2845"/>
                  <a:gd name="T99" fmla="*/ 5211 h 5768"/>
                  <a:gd name="T100" fmla="*/ 2703 w 2845"/>
                  <a:gd name="T101" fmla="*/ 4720 h 5768"/>
                  <a:gd name="T102" fmla="*/ 2829 w 2845"/>
                  <a:gd name="T103" fmla="*/ 3976 h 5768"/>
                  <a:gd name="T104" fmla="*/ 2845 w 2845"/>
                  <a:gd name="T105" fmla="*/ 3432 h 5768"/>
                  <a:gd name="T106" fmla="*/ 2096 w 2845"/>
                  <a:gd name="T107" fmla="*/ 3446 h 5768"/>
                  <a:gd name="T108" fmla="*/ 2096 w 2845"/>
                  <a:gd name="T109" fmla="*/ 3835 h 5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845" h="5768">
                    <a:moveTo>
                      <a:pt x="2096" y="3893"/>
                    </a:moveTo>
                    <a:lnTo>
                      <a:pt x="2095" y="3951"/>
                    </a:lnTo>
                    <a:lnTo>
                      <a:pt x="2094" y="4010"/>
                    </a:lnTo>
                    <a:lnTo>
                      <a:pt x="2090" y="4066"/>
                    </a:lnTo>
                    <a:lnTo>
                      <a:pt x="2085" y="4121"/>
                    </a:lnTo>
                    <a:lnTo>
                      <a:pt x="2079" y="4174"/>
                    </a:lnTo>
                    <a:lnTo>
                      <a:pt x="2071" y="4227"/>
                    </a:lnTo>
                    <a:lnTo>
                      <a:pt x="2062" y="4277"/>
                    </a:lnTo>
                    <a:lnTo>
                      <a:pt x="2051" y="4327"/>
                    </a:lnTo>
                    <a:lnTo>
                      <a:pt x="2040" y="4374"/>
                    </a:lnTo>
                    <a:lnTo>
                      <a:pt x="2027" y="4420"/>
                    </a:lnTo>
                    <a:lnTo>
                      <a:pt x="2012" y="4466"/>
                    </a:lnTo>
                    <a:lnTo>
                      <a:pt x="1997" y="4510"/>
                    </a:lnTo>
                    <a:lnTo>
                      <a:pt x="1979" y="4550"/>
                    </a:lnTo>
                    <a:lnTo>
                      <a:pt x="1962" y="4591"/>
                    </a:lnTo>
                    <a:lnTo>
                      <a:pt x="1942" y="4630"/>
                    </a:lnTo>
                    <a:lnTo>
                      <a:pt x="1922" y="4666"/>
                    </a:lnTo>
                    <a:lnTo>
                      <a:pt x="1900" y="4701"/>
                    </a:lnTo>
                    <a:lnTo>
                      <a:pt x="1877" y="4735"/>
                    </a:lnTo>
                    <a:lnTo>
                      <a:pt x="1853" y="4767"/>
                    </a:lnTo>
                    <a:lnTo>
                      <a:pt x="1827" y="4797"/>
                    </a:lnTo>
                    <a:lnTo>
                      <a:pt x="1801" y="4826"/>
                    </a:lnTo>
                    <a:lnTo>
                      <a:pt x="1773" y="4852"/>
                    </a:lnTo>
                    <a:lnTo>
                      <a:pt x="1745" y="4876"/>
                    </a:lnTo>
                    <a:lnTo>
                      <a:pt x="1715" y="4899"/>
                    </a:lnTo>
                    <a:lnTo>
                      <a:pt x="1684" y="4920"/>
                    </a:lnTo>
                    <a:lnTo>
                      <a:pt x="1652" y="4939"/>
                    </a:lnTo>
                    <a:lnTo>
                      <a:pt x="1619" y="4957"/>
                    </a:lnTo>
                    <a:lnTo>
                      <a:pt x="1585" y="4972"/>
                    </a:lnTo>
                    <a:lnTo>
                      <a:pt x="1550" y="4985"/>
                    </a:lnTo>
                    <a:lnTo>
                      <a:pt x="1513" y="4996"/>
                    </a:lnTo>
                    <a:lnTo>
                      <a:pt x="1476" y="5005"/>
                    </a:lnTo>
                    <a:lnTo>
                      <a:pt x="1437" y="5013"/>
                    </a:lnTo>
                    <a:lnTo>
                      <a:pt x="1397" y="5018"/>
                    </a:lnTo>
                    <a:lnTo>
                      <a:pt x="1356" y="5023"/>
                    </a:lnTo>
                    <a:lnTo>
                      <a:pt x="1316" y="5025"/>
                    </a:lnTo>
                    <a:lnTo>
                      <a:pt x="1279" y="5024"/>
                    </a:lnTo>
                    <a:lnTo>
                      <a:pt x="1241" y="5020"/>
                    </a:lnTo>
                    <a:lnTo>
                      <a:pt x="1206" y="5015"/>
                    </a:lnTo>
                    <a:lnTo>
                      <a:pt x="1172" y="5005"/>
                    </a:lnTo>
                    <a:lnTo>
                      <a:pt x="1139" y="4993"/>
                    </a:lnTo>
                    <a:lnTo>
                      <a:pt x="1108" y="4975"/>
                    </a:lnTo>
                    <a:lnTo>
                      <a:pt x="1077" y="4954"/>
                    </a:lnTo>
                    <a:lnTo>
                      <a:pt x="1048" y="4929"/>
                    </a:lnTo>
                    <a:lnTo>
                      <a:pt x="1021" y="4899"/>
                    </a:lnTo>
                    <a:lnTo>
                      <a:pt x="995" y="4864"/>
                    </a:lnTo>
                    <a:lnTo>
                      <a:pt x="969" y="4823"/>
                    </a:lnTo>
                    <a:lnTo>
                      <a:pt x="946" y="4778"/>
                    </a:lnTo>
                    <a:lnTo>
                      <a:pt x="923" y="4725"/>
                    </a:lnTo>
                    <a:lnTo>
                      <a:pt x="902" y="4667"/>
                    </a:lnTo>
                    <a:lnTo>
                      <a:pt x="882" y="4603"/>
                    </a:lnTo>
                    <a:lnTo>
                      <a:pt x="863" y="4532"/>
                    </a:lnTo>
                    <a:lnTo>
                      <a:pt x="847" y="4452"/>
                    </a:lnTo>
                    <a:lnTo>
                      <a:pt x="831" y="4366"/>
                    </a:lnTo>
                    <a:lnTo>
                      <a:pt x="817" y="4273"/>
                    </a:lnTo>
                    <a:lnTo>
                      <a:pt x="804" y="4172"/>
                    </a:lnTo>
                    <a:lnTo>
                      <a:pt x="792" y="4061"/>
                    </a:lnTo>
                    <a:lnTo>
                      <a:pt x="782" y="3944"/>
                    </a:lnTo>
                    <a:lnTo>
                      <a:pt x="772" y="3816"/>
                    </a:lnTo>
                    <a:lnTo>
                      <a:pt x="764" y="3679"/>
                    </a:lnTo>
                    <a:lnTo>
                      <a:pt x="759" y="3534"/>
                    </a:lnTo>
                    <a:lnTo>
                      <a:pt x="753" y="3378"/>
                    </a:lnTo>
                    <a:lnTo>
                      <a:pt x="750" y="3213"/>
                    </a:lnTo>
                    <a:lnTo>
                      <a:pt x="748" y="3036"/>
                    </a:lnTo>
                    <a:lnTo>
                      <a:pt x="747" y="2850"/>
                    </a:lnTo>
                    <a:lnTo>
                      <a:pt x="747" y="2850"/>
                    </a:lnTo>
                    <a:lnTo>
                      <a:pt x="748" y="2740"/>
                    </a:lnTo>
                    <a:lnTo>
                      <a:pt x="750" y="2627"/>
                    </a:lnTo>
                    <a:lnTo>
                      <a:pt x="754" y="2511"/>
                    </a:lnTo>
                    <a:lnTo>
                      <a:pt x="761" y="2393"/>
                    </a:lnTo>
                    <a:lnTo>
                      <a:pt x="769" y="2277"/>
                    </a:lnTo>
                    <a:lnTo>
                      <a:pt x="779" y="2160"/>
                    </a:lnTo>
                    <a:lnTo>
                      <a:pt x="790" y="2044"/>
                    </a:lnTo>
                    <a:lnTo>
                      <a:pt x="804" y="1931"/>
                    </a:lnTo>
                    <a:lnTo>
                      <a:pt x="811" y="1876"/>
                    </a:lnTo>
                    <a:lnTo>
                      <a:pt x="819" y="1822"/>
                    </a:lnTo>
                    <a:lnTo>
                      <a:pt x="827" y="1768"/>
                    </a:lnTo>
                    <a:lnTo>
                      <a:pt x="836" y="1716"/>
                    </a:lnTo>
                    <a:lnTo>
                      <a:pt x="846" y="1666"/>
                    </a:lnTo>
                    <a:lnTo>
                      <a:pt x="856" y="1616"/>
                    </a:lnTo>
                    <a:lnTo>
                      <a:pt x="866" y="1569"/>
                    </a:lnTo>
                    <a:lnTo>
                      <a:pt x="877" y="1523"/>
                    </a:lnTo>
                    <a:lnTo>
                      <a:pt x="888" y="1479"/>
                    </a:lnTo>
                    <a:lnTo>
                      <a:pt x="900" y="1436"/>
                    </a:lnTo>
                    <a:lnTo>
                      <a:pt x="912" y="1396"/>
                    </a:lnTo>
                    <a:lnTo>
                      <a:pt x="925" y="1357"/>
                    </a:lnTo>
                    <a:lnTo>
                      <a:pt x="938" y="1321"/>
                    </a:lnTo>
                    <a:lnTo>
                      <a:pt x="953" y="1288"/>
                    </a:lnTo>
                    <a:lnTo>
                      <a:pt x="967" y="1256"/>
                    </a:lnTo>
                    <a:lnTo>
                      <a:pt x="981" y="1228"/>
                    </a:lnTo>
                    <a:lnTo>
                      <a:pt x="1002" y="1192"/>
                    </a:lnTo>
                    <a:lnTo>
                      <a:pt x="1025" y="1158"/>
                    </a:lnTo>
                    <a:lnTo>
                      <a:pt x="1048" y="1125"/>
                    </a:lnTo>
                    <a:lnTo>
                      <a:pt x="1074" y="1093"/>
                    </a:lnTo>
                    <a:lnTo>
                      <a:pt x="1099" y="1062"/>
                    </a:lnTo>
                    <a:lnTo>
                      <a:pt x="1127" y="1034"/>
                    </a:lnTo>
                    <a:lnTo>
                      <a:pt x="1155" y="1006"/>
                    </a:lnTo>
                    <a:lnTo>
                      <a:pt x="1184" y="980"/>
                    </a:lnTo>
                    <a:lnTo>
                      <a:pt x="1215" y="956"/>
                    </a:lnTo>
                    <a:lnTo>
                      <a:pt x="1247" y="931"/>
                    </a:lnTo>
                    <a:lnTo>
                      <a:pt x="1280" y="909"/>
                    </a:lnTo>
                    <a:lnTo>
                      <a:pt x="1314" y="890"/>
                    </a:lnTo>
                    <a:lnTo>
                      <a:pt x="1350" y="870"/>
                    </a:lnTo>
                    <a:lnTo>
                      <a:pt x="1387" y="852"/>
                    </a:lnTo>
                    <a:lnTo>
                      <a:pt x="1424" y="836"/>
                    </a:lnTo>
                    <a:lnTo>
                      <a:pt x="1463" y="820"/>
                    </a:lnTo>
                    <a:lnTo>
                      <a:pt x="1498" y="808"/>
                    </a:lnTo>
                    <a:lnTo>
                      <a:pt x="1532" y="798"/>
                    </a:lnTo>
                    <a:lnTo>
                      <a:pt x="1565" y="790"/>
                    </a:lnTo>
                    <a:lnTo>
                      <a:pt x="1598" y="785"/>
                    </a:lnTo>
                    <a:lnTo>
                      <a:pt x="1629" y="781"/>
                    </a:lnTo>
                    <a:lnTo>
                      <a:pt x="1660" y="779"/>
                    </a:lnTo>
                    <a:lnTo>
                      <a:pt x="1690" y="779"/>
                    </a:lnTo>
                    <a:lnTo>
                      <a:pt x="1718" y="781"/>
                    </a:lnTo>
                    <a:lnTo>
                      <a:pt x="1746" y="785"/>
                    </a:lnTo>
                    <a:lnTo>
                      <a:pt x="1773" y="792"/>
                    </a:lnTo>
                    <a:lnTo>
                      <a:pt x="1785" y="795"/>
                    </a:lnTo>
                    <a:lnTo>
                      <a:pt x="1799" y="799"/>
                    </a:lnTo>
                    <a:lnTo>
                      <a:pt x="1811" y="804"/>
                    </a:lnTo>
                    <a:lnTo>
                      <a:pt x="1823" y="809"/>
                    </a:lnTo>
                    <a:lnTo>
                      <a:pt x="1835" y="815"/>
                    </a:lnTo>
                    <a:lnTo>
                      <a:pt x="1846" y="821"/>
                    </a:lnTo>
                    <a:lnTo>
                      <a:pt x="1857" y="828"/>
                    </a:lnTo>
                    <a:lnTo>
                      <a:pt x="1868" y="834"/>
                    </a:lnTo>
                    <a:lnTo>
                      <a:pt x="1879" y="842"/>
                    </a:lnTo>
                    <a:lnTo>
                      <a:pt x="1889" y="851"/>
                    </a:lnTo>
                    <a:lnTo>
                      <a:pt x="1899" y="860"/>
                    </a:lnTo>
                    <a:lnTo>
                      <a:pt x="1909" y="869"/>
                    </a:lnTo>
                    <a:lnTo>
                      <a:pt x="1923" y="882"/>
                    </a:lnTo>
                    <a:lnTo>
                      <a:pt x="1935" y="898"/>
                    </a:lnTo>
                    <a:lnTo>
                      <a:pt x="1949" y="918"/>
                    </a:lnTo>
                    <a:lnTo>
                      <a:pt x="1960" y="941"/>
                    </a:lnTo>
                    <a:lnTo>
                      <a:pt x="1971" y="965"/>
                    </a:lnTo>
                    <a:lnTo>
                      <a:pt x="1980" y="993"/>
                    </a:lnTo>
                    <a:lnTo>
                      <a:pt x="1990" y="1023"/>
                    </a:lnTo>
                    <a:lnTo>
                      <a:pt x="1999" y="1054"/>
                    </a:lnTo>
                    <a:lnTo>
                      <a:pt x="2008" y="1088"/>
                    </a:lnTo>
                    <a:lnTo>
                      <a:pt x="2016" y="1122"/>
                    </a:lnTo>
                    <a:lnTo>
                      <a:pt x="2022" y="1158"/>
                    </a:lnTo>
                    <a:lnTo>
                      <a:pt x="2029" y="1196"/>
                    </a:lnTo>
                    <a:lnTo>
                      <a:pt x="2036" y="1233"/>
                    </a:lnTo>
                    <a:lnTo>
                      <a:pt x="2041" y="1273"/>
                    </a:lnTo>
                    <a:lnTo>
                      <a:pt x="2045" y="1312"/>
                    </a:lnTo>
                    <a:lnTo>
                      <a:pt x="2051" y="1352"/>
                    </a:lnTo>
                    <a:lnTo>
                      <a:pt x="2059" y="1432"/>
                    </a:lnTo>
                    <a:lnTo>
                      <a:pt x="2065" y="1512"/>
                    </a:lnTo>
                    <a:lnTo>
                      <a:pt x="2070" y="1590"/>
                    </a:lnTo>
                    <a:lnTo>
                      <a:pt x="2074" y="1662"/>
                    </a:lnTo>
                    <a:lnTo>
                      <a:pt x="2076" y="1731"/>
                    </a:lnTo>
                    <a:lnTo>
                      <a:pt x="2079" y="1791"/>
                    </a:lnTo>
                    <a:lnTo>
                      <a:pt x="2080" y="1844"/>
                    </a:lnTo>
                    <a:lnTo>
                      <a:pt x="2080" y="1886"/>
                    </a:lnTo>
                    <a:lnTo>
                      <a:pt x="2634" y="1765"/>
                    </a:lnTo>
                    <a:lnTo>
                      <a:pt x="2845" y="1711"/>
                    </a:lnTo>
                    <a:lnTo>
                      <a:pt x="2845" y="1236"/>
                    </a:lnTo>
                    <a:lnTo>
                      <a:pt x="2844" y="1187"/>
                    </a:lnTo>
                    <a:lnTo>
                      <a:pt x="2842" y="1138"/>
                    </a:lnTo>
                    <a:lnTo>
                      <a:pt x="2840" y="1091"/>
                    </a:lnTo>
                    <a:lnTo>
                      <a:pt x="2835" y="1044"/>
                    </a:lnTo>
                    <a:lnTo>
                      <a:pt x="2831" y="997"/>
                    </a:lnTo>
                    <a:lnTo>
                      <a:pt x="2825" y="952"/>
                    </a:lnTo>
                    <a:lnTo>
                      <a:pt x="2819" y="908"/>
                    </a:lnTo>
                    <a:lnTo>
                      <a:pt x="2812" y="864"/>
                    </a:lnTo>
                    <a:lnTo>
                      <a:pt x="2804" y="822"/>
                    </a:lnTo>
                    <a:lnTo>
                      <a:pt x="2796" y="781"/>
                    </a:lnTo>
                    <a:lnTo>
                      <a:pt x="2786" y="740"/>
                    </a:lnTo>
                    <a:lnTo>
                      <a:pt x="2776" y="700"/>
                    </a:lnTo>
                    <a:lnTo>
                      <a:pt x="2765" y="662"/>
                    </a:lnTo>
                    <a:lnTo>
                      <a:pt x="2753" y="624"/>
                    </a:lnTo>
                    <a:lnTo>
                      <a:pt x="2741" y="588"/>
                    </a:lnTo>
                    <a:lnTo>
                      <a:pt x="2726" y="551"/>
                    </a:lnTo>
                    <a:lnTo>
                      <a:pt x="2713" y="517"/>
                    </a:lnTo>
                    <a:lnTo>
                      <a:pt x="2698" y="483"/>
                    </a:lnTo>
                    <a:lnTo>
                      <a:pt x="2682" y="451"/>
                    </a:lnTo>
                    <a:lnTo>
                      <a:pt x="2666" y="420"/>
                    </a:lnTo>
                    <a:lnTo>
                      <a:pt x="2648" y="390"/>
                    </a:lnTo>
                    <a:lnTo>
                      <a:pt x="2630" y="360"/>
                    </a:lnTo>
                    <a:lnTo>
                      <a:pt x="2612" y="332"/>
                    </a:lnTo>
                    <a:lnTo>
                      <a:pt x="2592" y="305"/>
                    </a:lnTo>
                    <a:lnTo>
                      <a:pt x="2572" y="280"/>
                    </a:lnTo>
                    <a:lnTo>
                      <a:pt x="2551" y="255"/>
                    </a:lnTo>
                    <a:lnTo>
                      <a:pt x="2529" y="231"/>
                    </a:lnTo>
                    <a:lnTo>
                      <a:pt x="2507" y="209"/>
                    </a:lnTo>
                    <a:lnTo>
                      <a:pt x="2484" y="188"/>
                    </a:lnTo>
                    <a:lnTo>
                      <a:pt x="2460" y="168"/>
                    </a:lnTo>
                    <a:lnTo>
                      <a:pt x="2435" y="150"/>
                    </a:lnTo>
                    <a:lnTo>
                      <a:pt x="2410" y="132"/>
                    </a:lnTo>
                    <a:lnTo>
                      <a:pt x="2385" y="116"/>
                    </a:lnTo>
                    <a:lnTo>
                      <a:pt x="2359" y="101"/>
                    </a:lnTo>
                    <a:lnTo>
                      <a:pt x="2334" y="87"/>
                    </a:lnTo>
                    <a:lnTo>
                      <a:pt x="2309" y="74"/>
                    </a:lnTo>
                    <a:lnTo>
                      <a:pt x="2283" y="62"/>
                    </a:lnTo>
                    <a:lnTo>
                      <a:pt x="2258" y="51"/>
                    </a:lnTo>
                    <a:lnTo>
                      <a:pt x="2233" y="41"/>
                    </a:lnTo>
                    <a:lnTo>
                      <a:pt x="2206" y="33"/>
                    </a:lnTo>
                    <a:lnTo>
                      <a:pt x="2181" y="24"/>
                    </a:lnTo>
                    <a:lnTo>
                      <a:pt x="2153" y="18"/>
                    </a:lnTo>
                    <a:lnTo>
                      <a:pt x="2127" y="12"/>
                    </a:lnTo>
                    <a:lnTo>
                      <a:pt x="2099" y="8"/>
                    </a:lnTo>
                    <a:lnTo>
                      <a:pt x="2071" y="4"/>
                    </a:lnTo>
                    <a:lnTo>
                      <a:pt x="2042" y="1"/>
                    </a:lnTo>
                    <a:lnTo>
                      <a:pt x="2014" y="0"/>
                    </a:lnTo>
                    <a:lnTo>
                      <a:pt x="1984" y="0"/>
                    </a:lnTo>
                    <a:lnTo>
                      <a:pt x="1956" y="0"/>
                    </a:lnTo>
                    <a:lnTo>
                      <a:pt x="1928" y="1"/>
                    </a:lnTo>
                    <a:lnTo>
                      <a:pt x="1899" y="3"/>
                    </a:lnTo>
                    <a:lnTo>
                      <a:pt x="1870" y="5"/>
                    </a:lnTo>
                    <a:lnTo>
                      <a:pt x="1839" y="10"/>
                    </a:lnTo>
                    <a:lnTo>
                      <a:pt x="1809" y="14"/>
                    </a:lnTo>
                    <a:lnTo>
                      <a:pt x="1777" y="20"/>
                    </a:lnTo>
                    <a:lnTo>
                      <a:pt x="1744" y="25"/>
                    </a:lnTo>
                    <a:lnTo>
                      <a:pt x="1711" y="32"/>
                    </a:lnTo>
                    <a:lnTo>
                      <a:pt x="1676" y="40"/>
                    </a:lnTo>
                    <a:lnTo>
                      <a:pt x="1640" y="48"/>
                    </a:lnTo>
                    <a:lnTo>
                      <a:pt x="1604" y="58"/>
                    </a:lnTo>
                    <a:lnTo>
                      <a:pt x="1527" y="79"/>
                    </a:lnTo>
                    <a:lnTo>
                      <a:pt x="1446" y="103"/>
                    </a:lnTo>
                    <a:lnTo>
                      <a:pt x="1336" y="143"/>
                    </a:lnTo>
                    <a:lnTo>
                      <a:pt x="1232" y="186"/>
                    </a:lnTo>
                    <a:lnTo>
                      <a:pt x="1133" y="231"/>
                    </a:lnTo>
                    <a:lnTo>
                      <a:pt x="1041" y="280"/>
                    </a:lnTo>
                    <a:lnTo>
                      <a:pt x="953" y="330"/>
                    </a:lnTo>
                    <a:lnTo>
                      <a:pt x="870" y="383"/>
                    </a:lnTo>
                    <a:lnTo>
                      <a:pt x="792" y="438"/>
                    </a:lnTo>
                    <a:lnTo>
                      <a:pt x="719" y="495"/>
                    </a:lnTo>
                    <a:lnTo>
                      <a:pt x="650" y="555"/>
                    </a:lnTo>
                    <a:lnTo>
                      <a:pt x="586" y="616"/>
                    </a:lnTo>
                    <a:lnTo>
                      <a:pt x="526" y="679"/>
                    </a:lnTo>
                    <a:lnTo>
                      <a:pt x="471" y="745"/>
                    </a:lnTo>
                    <a:lnTo>
                      <a:pt x="419" y="812"/>
                    </a:lnTo>
                    <a:lnTo>
                      <a:pt x="372" y="881"/>
                    </a:lnTo>
                    <a:lnTo>
                      <a:pt x="328" y="951"/>
                    </a:lnTo>
                    <a:lnTo>
                      <a:pt x="287" y="1023"/>
                    </a:lnTo>
                    <a:lnTo>
                      <a:pt x="251" y="1096"/>
                    </a:lnTo>
                    <a:lnTo>
                      <a:pt x="217" y="1170"/>
                    </a:lnTo>
                    <a:lnTo>
                      <a:pt x="186" y="1246"/>
                    </a:lnTo>
                    <a:lnTo>
                      <a:pt x="158" y="1323"/>
                    </a:lnTo>
                    <a:lnTo>
                      <a:pt x="133" y="1401"/>
                    </a:lnTo>
                    <a:lnTo>
                      <a:pt x="111" y="1481"/>
                    </a:lnTo>
                    <a:lnTo>
                      <a:pt x="91" y="1561"/>
                    </a:lnTo>
                    <a:lnTo>
                      <a:pt x="74" y="1641"/>
                    </a:lnTo>
                    <a:lnTo>
                      <a:pt x="59" y="1723"/>
                    </a:lnTo>
                    <a:lnTo>
                      <a:pt x="46" y="1806"/>
                    </a:lnTo>
                    <a:lnTo>
                      <a:pt x="34" y="1888"/>
                    </a:lnTo>
                    <a:lnTo>
                      <a:pt x="25" y="1972"/>
                    </a:lnTo>
                    <a:lnTo>
                      <a:pt x="16" y="2055"/>
                    </a:lnTo>
                    <a:lnTo>
                      <a:pt x="10" y="2140"/>
                    </a:lnTo>
                    <a:lnTo>
                      <a:pt x="4" y="2224"/>
                    </a:lnTo>
                    <a:lnTo>
                      <a:pt x="0" y="2309"/>
                    </a:lnTo>
                    <a:lnTo>
                      <a:pt x="0" y="2871"/>
                    </a:lnTo>
                    <a:lnTo>
                      <a:pt x="0" y="3668"/>
                    </a:lnTo>
                    <a:lnTo>
                      <a:pt x="1" y="3812"/>
                    </a:lnTo>
                    <a:lnTo>
                      <a:pt x="3" y="3950"/>
                    </a:lnTo>
                    <a:lnTo>
                      <a:pt x="6" y="4084"/>
                    </a:lnTo>
                    <a:lnTo>
                      <a:pt x="12" y="4212"/>
                    </a:lnTo>
                    <a:lnTo>
                      <a:pt x="20" y="4336"/>
                    </a:lnTo>
                    <a:lnTo>
                      <a:pt x="28" y="4455"/>
                    </a:lnTo>
                    <a:lnTo>
                      <a:pt x="40" y="4568"/>
                    </a:lnTo>
                    <a:lnTo>
                      <a:pt x="54" y="4677"/>
                    </a:lnTo>
                    <a:lnTo>
                      <a:pt x="70" y="4780"/>
                    </a:lnTo>
                    <a:lnTo>
                      <a:pt x="89" y="4878"/>
                    </a:lnTo>
                    <a:lnTo>
                      <a:pt x="111" y="4971"/>
                    </a:lnTo>
                    <a:lnTo>
                      <a:pt x="135" y="5059"/>
                    </a:lnTo>
                    <a:lnTo>
                      <a:pt x="164" y="5143"/>
                    </a:lnTo>
                    <a:lnTo>
                      <a:pt x="195" y="5221"/>
                    </a:lnTo>
                    <a:lnTo>
                      <a:pt x="229" y="5294"/>
                    </a:lnTo>
                    <a:lnTo>
                      <a:pt x="266" y="5361"/>
                    </a:lnTo>
                    <a:lnTo>
                      <a:pt x="308" y="5423"/>
                    </a:lnTo>
                    <a:lnTo>
                      <a:pt x="353" y="5481"/>
                    </a:lnTo>
                    <a:lnTo>
                      <a:pt x="403" y="5532"/>
                    </a:lnTo>
                    <a:lnTo>
                      <a:pt x="456" y="5580"/>
                    </a:lnTo>
                    <a:lnTo>
                      <a:pt x="514" y="5622"/>
                    </a:lnTo>
                    <a:lnTo>
                      <a:pt x="576" y="5658"/>
                    </a:lnTo>
                    <a:lnTo>
                      <a:pt x="642" y="5689"/>
                    </a:lnTo>
                    <a:lnTo>
                      <a:pt x="714" y="5715"/>
                    </a:lnTo>
                    <a:lnTo>
                      <a:pt x="790" y="5736"/>
                    </a:lnTo>
                    <a:lnTo>
                      <a:pt x="871" y="5752"/>
                    </a:lnTo>
                    <a:lnTo>
                      <a:pt x="957" y="5763"/>
                    </a:lnTo>
                    <a:lnTo>
                      <a:pt x="1048" y="5768"/>
                    </a:lnTo>
                    <a:lnTo>
                      <a:pt x="1147" y="5768"/>
                    </a:lnTo>
                    <a:lnTo>
                      <a:pt x="1249" y="5763"/>
                    </a:lnTo>
                    <a:lnTo>
                      <a:pt x="1357" y="5752"/>
                    </a:lnTo>
                    <a:lnTo>
                      <a:pt x="1472" y="5736"/>
                    </a:lnTo>
                    <a:lnTo>
                      <a:pt x="1539" y="5725"/>
                    </a:lnTo>
                    <a:lnTo>
                      <a:pt x="1606" y="5712"/>
                    </a:lnTo>
                    <a:lnTo>
                      <a:pt x="1673" y="5699"/>
                    </a:lnTo>
                    <a:lnTo>
                      <a:pt x="1738" y="5683"/>
                    </a:lnTo>
                    <a:lnTo>
                      <a:pt x="1803" y="5666"/>
                    </a:lnTo>
                    <a:lnTo>
                      <a:pt x="1867" y="5647"/>
                    </a:lnTo>
                    <a:lnTo>
                      <a:pt x="1930" y="5625"/>
                    </a:lnTo>
                    <a:lnTo>
                      <a:pt x="1991" y="5600"/>
                    </a:lnTo>
                    <a:lnTo>
                      <a:pt x="2052" y="5572"/>
                    </a:lnTo>
                    <a:lnTo>
                      <a:pt x="2110" y="5541"/>
                    </a:lnTo>
                    <a:lnTo>
                      <a:pt x="2168" y="5507"/>
                    </a:lnTo>
                    <a:lnTo>
                      <a:pt x="2224" y="5469"/>
                    </a:lnTo>
                    <a:lnTo>
                      <a:pt x="2278" y="5427"/>
                    </a:lnTo>
                    <a:lnTo>
                      <a:pt x="2331" y="5379"/>
                    </a:lnTo>
                    <a:lnTo>
                      <a:pt x="2381" y="5329"/>
                    </a:lnTo>
                    <a:lnTo>
                      <a:pt x="2430" y="5273"/>
                    </a:lnTo>
                    <a:lnTo>
                      <a:pt x="2476" y="5211"/>
                    </a:lnTo>
                    <a:lnTo>
                      <a:pt x="2520" y="5145"/>
                    </a:lnTo>
                    <a:lnTo>
                      <a:pt x="2562" y="5072"/>
                    </a:lnTo>
                    <a:lnTo>
                      <a:pt x="2601" y="4994"/>
                    </a:lnTo>
                    <a:lnTo>
                      <a:pt x="2638" y="4909"/>
                    </a:lnTo>
                    <a:lnTo>
                      <a:pt x="2672" y="4818"/>
                    </a:lnTo>
                    <a:lnTo>
                      <a:pt x="2703" y="4720"/>
                    </a:lnTo>
                    <a:lnTo>
                      <a:pt x="2732" y="4615"/>
                    </a:lnTo>
                    <a:lnTo>
                      <a:pt x="2757" y="4503"/>
                    </a:lnTo>
                    <a:lnTo>
                      <a:pt x="2780" y="4383"/>
                    </a:lnTo>
                    <a:lnTo>
                      <a:pt x="2799" y="4256"/>
                    </a:lnTo>
                    <a:lnTo>
                      <a:pt x="2816" y="4120"/>
                    </a:lnTo>
                    <a:lnTo>
                      <a:pt x="2829" y="3976"/>
                    </a:lnTo>
                    <a:lnTo>
                      <a:pt x="2838" y="3824"/>
                    </a:lnTo>
                    <a:lnTo>
                      <a:pt x="2843" y="3662"/>
                    </a:lnTo>
                    <a:lnTo>
                      <a:pt x="2845" y="3491"/>
                    </a:lnTo>
                    <a:lnTo>
                      <a:pt x="2845" y="3479"/>
                    </a:lnTo>
                    <a:lnTo>
                      <a:pt x="2845" y="3458"/>
                    </a:lnTo>
                    <a:lnTo>
                      <a:pt x="2845" y="3432"/>
                    </a:lnTo>
                    <a:lnTo>
                      <a:pt x="2845" y="3402"/>
                    </a:lnTo>
                    <a:lnTo>
                      <a:pt x="2845" y="3369"/>
                    </a:lnTo>
                    <a:lnTo>
                      <a:pt x="2845" y="3337"/>
                    </a:lnTo>
                    <a:lnTo>
                      <a:pt x="2845" y="3307"/>
                    </a:lnTo>
                    <a:lnTo>
                      <a:pt x="2845" y="3282"/>
                    </a:lnTo>
                    <a:lnTo>
                      <a:pt x="2096" y="3446"/>
                    </a:lnTo>
                    <a:lnTo>
                      <a:pt x="2096" y="3504"/>
                    </a:lnTo>
                    <a:lnTo>
                      <a:pt x="2096" y="3573"/>
                    </a:lnTo>
                    <a:lnTo>
                      <a:pt x="2096" y="3644"/>
                    </a:lnTo>
                    <a:lnTo>
                      <a:pt x="2096" y="3715"/>
                    </a:lnTo>
                    <a:lnTo>
                      <a:pt x="2096" y="3780"/>
                    </a:lnTo>
                    <a:lnTo>
                      <a:pt x="2096" y="3835"/>
                    </a:lnTo>
                    <a:lnTo>
                      <a:pt x="2096" y="3873"/>
                    </a:lnTo>
                    <a:lnTo>
                      <a:pt x="2096" y="38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4" name="Freeform 13"/>
              <p:cNvSpPr>
                <a:spLocks/>
              </p:cNvSpPr>
              <p:nvPr/>
            </p:nvSpPr>
            <p:spPr bwMode="auto">
              <a:xfrm>
                <a:off x="7404101" y="1098550"/>
                <a:ext cx="180975" cy="1319213"/>
              </a:xfrm>
              <a:custGeom>
                <a:avLst/>
                <a:gdLst>
                  <a:gd name="T0" fmla="*/ 685 w 685"/>
                  <a:gd name="T1" fmla="*/ 0 h 4984"/>
                  <a:gd name="T2" fmla="*/ 0 w 685"/>
                  <a:gd name="T3" fmla="*/ 0 h 4984"/>
                  <a:gd name="T4" fmla="*/ 0 w 685"/>
                  <a:gd name="T5" fmla="*/ 4984 h 4984"/>
                  <a:gd name="T6" fmla="*/ 685 w 685"/>
                  <a:gd name="T7" fmla="*/ 4741 h 4984"/>
                  <a:gd name="T8" fmla="*/ 685 w 685"/>
                  <a:gd name="T9" fmla="*/ 0 h 4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5" h="4984">
                    <a:moveTo>
                      <a:pt x="685" y="0"/>
                    </a:moveTo>
                    <a:lnTo>
                      <a:pt x="0" y="0"/>
                    </a:lnTo>
                    <a:lnTo>
                      <a:pt x="0" y="4984"/>
                    </a:lnTo>
                    <a:lnTo>
                      <a:pt x="685" y="4741"/>
                    </a:lnTo>
                    <a:lnTo>
                      <a:pt x="68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5" name="Freeform 14"/>
              <p:cNvSpPr>
                <a:spLocks noEditPoints="1"/>
              </p:cNvSpPr>
              <p:nvPr/>
            </p:nvSpPr>
            <p:spPr bwMode="auto">
              <a:xfrm>
                <a:off x="6480176" y="2838450"/>
                <a:ext cx="773113" cy="2182813"/>
              </a:xfrm>
              <a:custGeom>
                <a:avLst/>
                <a:gdLst>
                  <a:gd name="T0" fmla="*/ 2171 w 2919"/>
                  <a:gd name="T1" fmla="*/ 2867 h 8248"/>
                  <a:gd name="T2" fmla="*/ 2137 w 2919"/>
                  <a:gd name="T3" fmla="*/ 3010 h 8248"/>
                  <a:gd name="T4" fmla="*/ 2078 w 2919"/>
                  <a:gd name="T5" fmla="*/ 3143 h 8248"/>
                  <a:gd name="T6" fmla="*/ 1995 w 2919"/>
                  <a:gd name="T7" fmla="*/ 3264 h 8248"/>
                  <a:gd name="T8" fmla="*/ 1889 w 2919"/>
                  <a:gd name="T9" fmla="*/ 3372 h 8248"/>
                  <a:gd name="T10" fmla="*/ 1763 w 2919"/>
                  <a:gd name="T11" fmla="*/ 3464 h 8248"/>
                  <a:gd name="T12" fmla="*/ 1618 w 2919"/>
                  <a:gd name="T13" fmla="*/ 3540 h 8248"/>
                  <a:gd name="T14" fmla="*/ 1455 w 2919"/>
                  <a:gd name="T15" fmla="*/ 3597 h 8248"/>
                  <a:gd name="T16" fmla="*/ 1386 w 2919"/>
                  <a:gd name="T17" fmla="*/ 985 h 8248"/>
                  <a:gd name="T18" fmla="*/ 1553 w 2919"/>
                  <a:gd name="T19" fmla="*/ 938 h 8248"/>
                  <a:gd name="T20" fmla="*/ 1705 w 2919"/>
                  <a:gd name="T21" fmla="*/ 925 h 8248"/>
                  <a:gd name="T22" fmla="*/ 1775 w 2919"/>
                  <a:gd name="T23" fmla="*/ 932 h 8248"/>
                  <a:gd name="T24" fmla="*/ 1839 w 2919"/>
                  <a:gd name="T25" fmla="*/ 946 h 8248"/>
                  <a:gd name="T26" fmla="*/ 1898 w 2919"/>
                  <a:gd name="T27" fmla="*/ 970 h 8248"/>
                  <a:gd name="T28" fmla="*/ 1953 w 2919"/>
                  <a:gd name="T29" fmla="*/ 1001 h 8248"/>
                  <a:gd name="T30" fmla="*/ 2006 w 2919"/>
                  <a:gd name="T31" fmla="*/ 1045 h 8248"/>
                  <a:gd name="T32" fmla="*/ 2052 w 2919"/>
                  <a:gd name="T33" fmla="*/ 1098 h 8248"/>
                  <a:gd name="T34" fmla="*/ 2091 w 2919"/>
                  <a:gd name="T35" fmla="*/ 1160 h 8248"/>
                  <a:gd name="T36" fmla="*/ 2123 w 2919"/>
                  <a:gd name="T37" fmla="*/ 1230 h 8248"/>
                  <a:gd name="T38" fmla="*/ 2148 w 2919"/>
                  <a:gd name="T39" fmla="*/ 1309 h 8248"/>
                  <a:gd name="T40" fmla="*/ 2177 w 2919"/>
                  <a:gd name="T41" fmla="*/ 1493 h 8248"/>
                  <a:gd name="T42" fmla="*/ 2181 w 2919"/>
                  <a:gd name="T43" fmla="*/ 1645 h 8248"/>
                  <a:gd name="T44" fmla="*/ 2180 w 2919"/>
                  <a:gd name="T45" fmla="*/ 1944 h 8248"/>
                  <a:gd name="T46" fmla="*/ 2180 w 2919"/>
                  <a:gd name="T47" fmla="*/ 2355 h 8248"/>
                  <a:gd name="T48" fmla="*/ 2179 w 2919"/>
                  <a:gd name="T49" fmla="*/ 2683 h 8248"/>
                  <a:gd name="T50" fmla="*/ 2493 w 2919"/>
                  <a:gd name="T51" fmla="*/ 104 h 8248"/>
                  <a:gd name="T52" fmla="*/ 2396 w 2919"/>
                  <a:gd name="T53" fmla="*/ 54 h 8248"/>
                  <a:gd name="T54" fmla="*/ 2288 w 2919"/>
                  <a:gd name="T55" fmla="*/ 20 h 8248"/>
                  <a:gd name="T56" fmla="*/ 2168 w 2919"/>
                  <a:gd name="T57" fmla="*/ 2 h 8248"/>
                  <a:gd name="T58" fmla="*/ 2037 w 2919"/>
                  <a:gd name="T59" fmla="*/ 1 h 8248"/>
                  <a:gd name="T60" fmla="*/ 1893 w 2919"/>
                  <a:gd name="T61" fmla="*/ 16 h 8248"/>
                  <a:gd name="T62" fmla="*/ 1736 w 2919"/>
                  <a:gd name="T63" fmla="*/ 47 h 8248"/>
                  <a:gd name="T64" fmla="*/ 1566 w 2919"/>
                  <a:gd name="T65" fmla="*/ 94 h 8248"/>
                  <a:gd name="T66" fmla="*/ 800 w 2919"/>
                  <a:gd name="T67" fmla="*/ 360 h 8248"/>
                  <a:gd name="T68" fmla="*/ 803 w 2919"/>
                  <a:gd name="T69" fmla="*/ 6804 h 8248"/>
                  <a:gd name="T70" fmla="*/ 1055 w 2919"/>
                  <a:gd name="T71" fmla="*/ 4662 h 8248"/>
                  <a:gd name="T72" fmla="*/ 1479 w 2919"/>
                  <a:gd name="T73" fmla="*/ 4562 h 8248"/>
                  <a:gd name="T74" fmla="*/ 1820 w 2919"/>
                  <a:gd name="T75" fmla="*/ 4451 h 8248"/>
                  <a:gd name="T76" fmla="*/ 2143 w 2919"/>
                  <a:gd name="T77" fmla="*/ 4297 h 8248"/>
                  <a:gd name="T78" fmla="*/ 2431 w 2919"/>
                  <a:gd name="T79" fmla="*/ 4088 h 8248"/>
                  <a:gd name="T80" fmla="*/ 2667 w 2919"/>
                  <a:gd name="T81" fmla="*/ 3812 h 8248"/>
                  <a:gd name="T82" fmla="*/ 2834 w 2919"/>
                  <a:gd name="T83" fmla="*/ 3454 h 8248"/>
                  <a:gd name="T84" fmla="*/ 2915 w 2919"/>
                  <a:gd name="T85" fmla="*/ 3000 h 8248"/>
                  <a:gd name="T86" fmla="*/ 2919 w 2919"/>
                  <a:gd name="T87" fmla="*/ 1374 h 8248"/>
                  <a:gd name="T88" fmla="*/ 2909 w 2919"/>
                  <a:gd name="T89" fmla="*/ 1131 h 8248"/>
                  <a:gd name="T90" fmla="*/ 2888 w 2919"/>
                  <a:gd name="T91" fmla="*/ 913 h 8248"/>
                  <a:gd name="T92" fmla="*/ 2853 w 2919"/>
                  <a:gd name="T93" fmla="*/ 718 h 8248"/>
                  <a:gd name="T94" fmla="*/ 2807 w 2919"/>
                  <a:gd name="T95" fmla="*/ 549 h 8248"/>
                  <a:gd name="T96" fmla="*/ 2746 w 2919"/>
                  <a:gd name="T97" fmla="*/ 401 h 8248"/>
                  <a:gd name="T98" fmla="*/ 2674 w 2919"/>
                  <a:gd name="T99" fmla="*/ 279 h 8248"/>
                  <a:gd name="T100" fmla="*/ 2588 w 2919"/>
                  <a:gd name="T101" fmla="*/ 179 h 8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919" h="8248">
                    <a:moveTo>
                      <a:pt x="2179" y="2755"/>
                    </a:moveTo>
                    <a:lnTo>
                      <a:pt x="2178" y="2794"/>
                    </a:lnTo>
                    <a:lnTo>
                      <a:pt x="2176" y="2831"/>
                    </a:lnTo>
                    <a:lnTo>
                      <a:pt x="2171" y="2867"/>
                    </a:lnTo>
                    <a:lnTo>
                      <a:pt x="2165" y="2904"/>
                    </a:lnTo>
                    <a:lnTo>
                      <a:pt x="2157" y="2940"/>
                    </a:lnTo>
                    <a:lnTo>
                      <a:pt x="2148" y="2975"/>
                    </a:lnTo>
                    <a:lnTo>
                      <a:pt x="2137" y="3010"/>
                    </a:lnTo>
                    <a:lnTo>
                      <a:pt x="2125" y="3045"/>
                    </a:lnTo>
                    <a:lnTo>
                      <a:pt x="2111" y="3078"/>
                    </a:lnTo>
                    <a:lnTo>
                      <a:pt x="2095" y="3111"/>
                    </a:lnTo>
                    <a:lnTo>
                      <a:pt x="2078" y="3143"/>
                    </a:lnTo>
                    <a:lnTo>
                      <a:pt x="2059" y="3174"/>
                    </a:lnTo>
                    <a:lnTo>
                      <a:pt x="2039" y="3205"/>
                    </a:lnTo>
                    <a:lnTo>
                      <a:pt x="2017" y="3235"/>
                    </a:lnTo>
                    <a:lnTo>
                      <a:pt x="1995" y="3264"/>
                    </a:lnTo>
                    <a:lnTo>
                      <a:pt x="1971" y="3292"/>
                    </a:lnTo>
                    <a:lnTo>
                      <a:pt x="1944" y="3320"/>
                    </a:lnTo>
                    <a:lnTo>
                      <a:pt x="1918" y="3346"/>
                    </a:lnTo>
                    <a:lnTo>
                      <a:pt x="1889" y="3372"/>
                    </a:lnTo>
                    <a:lnTo>
                      <a:pt x="1860" y="3397"/>
                    </a:lnTo>
                    <a:lnTo>
                      <a:pt x="1829" y="3420"/>
                    </a:lnTo>
                    <a:lnTo>
                      <a:pt x="1797" y="3443"/>
                    </a:lnTo>
                    <a:lnTo>
                      <a:pt x="1763" y="3464"/>
                    </a:lnTo>
                    <a:lnTo>
                      <a:pt x="1728" y="3485"/>
                    </a:lnTo>
                    <a:lnTo>
                      <a:pt x="1693" y="3505"/>
                    </a:lnTo>
                    <a:lnTo>
                      <a:pt x="1656" y="3523"/>
                    </a:lnTo>
                    <a:lnTo>
                      <a:pt x="1618" y="3540"/>
                    </a:lnTo>
                    <a:lnTo>
                      <a:pt x="1579" y="3557"/>
                    </a:lnTo>
                    <a:lnTo>
                      <a:pt x="1539" y="3572"/>
                    </a:lnTo>
                    <a:lnTo>
                      <a:pt x="1498" y="3585"/>
                    </a:lnTo>
                    <a:lnTo>
                      <a:pt x="1455" y="3597"/>
                    </a:lnTo>
                    <a:lnTo>
                      <a:pt x="1412" y="3609"/>
                    </a:lnTo>
                    <a:lnTo>
                      <a:pt x="800" y="3739"/>
                    </a:lnTo>
                    <a:lnTo>
                      <a:pt x="800" y="1201"/>
                    </a:lnTo>
                    <a:lnTo>
                      <a:pt x="1386" y="985"/>
                    </a:lnTo>
                    <a:lnTo>
                      <a:pt x="1430" y="970"/>
                    </a:lnTo>
                    <a:lnTo>
                      <a:pt x="1472" y="957"/>
                    </a:lnTo>
                    <a:lnTo>
                      <a:pt x="1514" y="946"/>
                    </a:lnTo>
                    <a:lnTo>
                      <a:pt x="1553" y="938"/>
                    </a:lnTo>
                    <a:lnTo>
                      <a:pt x="1593" y="932"/>
                    </a:lnTo>
                    <a:lnTo>
                      <a:pt x="1631" y="927"/>
                    </a:lnTo>
                    <a:lnTo>
                      <a:pt x="1669" y="925"/>
                    </a:lnTo>
                    <a:lnTo>
                      <a:pt x="1705" y="925"/>
                    </a:lnTo>
                    <a:lnTo>
                      <a:pt x="1723" y="926"/>
                    </a:lnTo>
                    <a:lnTo>
                      <a:pt x="1741" y="927"/>
                    </a:lnTo>
                    <a:lnTo>
                      <a:pt x="1757" y="930"/>
                    </a:lnTo>
                    <a:lnTo>
                      <a:pt x="1775" y="932"/>
                    </a:lnTo>
                    <a:lnTo>
                      <a:pt x="1791" y="935"/>
                    </a:lnTo>
                    <a:lnTo>
                      <a:pt x="1808" y="938"/>
                    </a:lnTo>
                    <a:lnTo>
                      <a:pt x="1823" y="942"/>
                    </a:lnTo>
                    <a:lnTo>
                      <a:pt x="1839" y="946"/>
                    </a:lnTo>
                    <a:lnTo>
                      <a:pt x="1854" y="952"/>
                    </a:lnTo>
                    <a:lnTo>
                      <a:pt x="1869" y="957"/>
                    </a:lnTo>
                    <a:lnTo>
                      <a:pt x="1884" y="964"/>
                    </a:lnTo>
                    <a:lnTo>
                      <a:pt x="1898" y="970"/>
                    </a:lnTo>
                    <a:lnTo>
                      <a:pt x="1912" y="977"/>
                    </a:lnTo>
                    <a:lnTo>
                      <a:pt x="1927" y="985"/>
                    </a:lnTo>
                    <a:lnTo>
                      <a:pt x="1940" y="993"/>
                    </a:lnTo>
                    <a:lnTo>
                      <a:pt x="1953" y="1001"/>
                    </a:lnTo>
                    <a:lnTo>
                      <a:pt x="1966" y="1012"/>
                    </a:lnTo>
                    <a:lnTo>
                      <a:pt x="1980" y="1022"/>
                    </a:lnTo>
                    <a:lnTo>
                      <a:pt x="1993" y="1033"/>
                    </a:lnTo>
                    <a:lnTo>
                      <a:pt x="2006" y="1045"/>
                    </a:lnTo>
                    <a:lnTo>
                      <a:pt x="2018" y="1057"/>
                    </a:lnTo>
                    <a:lnTo>
                      <a:pt x="2029" y="1070"/>
                    </a:lnTo>
                    <a:lnTo>
                      <a:pt x="2041" y="1084"/>
                    </a:lnTo>
                    <a:lnTo>
                      <a:pt x="2052" y="1098"/>
                    </a:lnTo>
                    <a:lnTo>
                      <a:pt x="2062" y="1112"/>
                    </a:lnTo>
                    <a:lnTo>
                      <a:pt x="2072" y="1128"/>
                    </a:lnTo>
                    <a:lnTo>
                      <a:pt x="2082" y="1143"/>
                    </a:lnTo>
                    <a:lnTo>
                      <a:pt x="2091" y="1160"/>
                    </a:lnTo>
                    <a:lnTo>
                      <a:pt x="2100" y="1176"/>
                    </a:lnTo>
                    <a:lnTo>
                      <a:pt x="2107" y="1194"/>
                    </a:lnTo>
                    <a:lnTo>
                      <a:pt x="2115" y="1211"/>
                    </a:lnTo>
                    <a:lnTo>
                      <a:pt x="2123" y="1230"/>
                    </a:lnTo>
                    <a:lnTo>
                      <a:pt x="2129" y="1249"/>
                    </a:lnTo>
                    <a:lnTo>
                      <a:pt x="2136" y="1269"/>
                    </a:lnTo>
                    <a:lnTo>
                      <a:pt x="2143" y="1288"/>
                    </a:lnTo>
                    <a:lnTo>
                      <a:pt x="2148" y="1309"/>
                    </a:lnTo>
                    <a:lnTo>
                      <a:pt x="2158" y="1352"/>
                    </a:lnTo>
                    <a:lnTo>
                      <a:pt x="2166" y="1396"/>
                    </a:lnTo>
                    <a:lnTo>
                      <a:pt x="2172" y="1444"/>
                    </a:lnTo>
                    <a:lnTo>
                      <a:pt x="2177" y="1493"/>
                    </a:lnTo>
                    <a:lnTo>
                      <a:pt x="2180" y="1545"/>
                    </a:lnTo>
                    <a:lnTo>
                      <a:pt x="2181" y="1598"/>
                    </a:lnTo>
                    <a:lnTo>
                      <a:pt x="2181" y="1610"/>
                    </a:lnTo>
                    <a:lnTo>
                      <a:pt x="2181" y="1645"/>
                    </a:lnTo>
                    <a:lnTo>
                      <a:pt x="2181" y="1698"/>
                    </a:lnTo>
                    <a:lnTo>
                      <a:pt x="2181" y="1768"/>
                    </a:lnTo>
                    <a:lnTo>
                      <a:pt x="2181" y="1851"/>
                    </a:lnTo>
                    <a:lnTo>
                      <a:pt x="2180" y="1944"/>
                    </a:lnTo>
                    <a:lnTo>
                      <a:pt x="2180" y="2044"/>
                    </a:lnTo>
                    <a:lnTo>
                      <a:pt x="2180" y="2148"/>
                    </a:lnTo>
                    <a:lnTo>
                      <a:pt x="2180" y="2253"/>
                    </a:lnTo>
                    <a:lnTo>
                      <a:pt x="2180" y="2355"/>
                    </a:lnTo>
                    <a:lnTo>
                      <a:pt x="2179" y="2452"/>
                    </a:lnTo>
                    <a:lnTo>
                      <a:pt x="2179" y="2541"/>
                    </a:lnTo>
                    <a:lnTo>
                      <a:pt x="2179" y="2620"/>
                    </a:lnTo>
                    <a:lnTo>
                      <a:pt x="2179" y="2683"/>
                    </a:lnTo>
                    <a:lnTo>
                      <a:pt x="2179" y="2730"/>
                    </a:lnTo>
                    <a:lnTo>
                      <a:pt x="2179" y="2755"/>
                    </a:lnTo>
                    <a:close/>
                    <a:moveTo>
                      <a:pt x="2515" y="118"/>
                    </a:moveTo>
                    <a:lnTo>
                      <a:pt x="2493" y="104"/>
                    </a:lnTo>
                    <a:lnTo>
                      <a:pt x="2470" y="89"/>
                    </a:lnTo>
                    <a:lnTo>
                      <a:pt x="2446" y="76"/>
                    </a:lnTo>
                    <a:lnTo>
                      <a:pt x="2421" y="64"/>
                    </a:lnTo>
                    <a:lnTo>
                      <a:pt x="2396" y="54"/>
                    </a:lnTo>
                    <a:lnTo>
                      <a:pt x="2371" y="44"/>
                    </a:lnTo>
                    <a:lnTo>
                      <a:pt x="2343" y="34"/>
                    </a:lnTo>
                    <a:lnTo>
                      <a:pt x="2317" y="27"/>
                    </a:lnTo>
                    <a:lnTo>
                      <a:pt x="2288" y="20"/>
                    </a:lnTo>
                    <a:lnTo>
                      <a:pt x="2259" y="15"/>
                    </a:lnTo>
                    <a:lnTo>
                      <a:pt x="2230" y="9"/>
                    </a:lnTo>
                    <a:lnTo>
                      <a:pt x="2200" y="6"/>
                    </a:lnTo>
                    <a:lnTo>
                      <a:pt x="2168" y="2"/>
                    </a:lnTo>
                    <a:lnTo>
                      <a:pt x="2136" y="1"/>
                    </a:lnTo>
                    <a:lnTo>
                      <a:pt x="2104" y="0"/>
                    </a:lnTo>
                    <a:lnTo>
                      <a:pt x="2071" y="0"/>
                    </a:lnTo>
                    <a:lnTo>
                      <a:pt x="2037" y="1"/>
                    </a:lnTo>
                    <a:lnTo>
                      <a:pt x="2002" y="4"/>
                    </a:lnTo>
                    <a:lnTo>
                      <a:pt x="1966" y="7"/>
                    </a:lnTo>
                    <a:lnTo>
                      <a:pt x="1930" y="11"/>
                    </a:lnTo>
                    <a:lnTo>
                      <a:pt x="1893" y="16"/>
                    </a:lnTo>
                    <a:lnTo>
                      <a:pt x="1855" y="22"/>
                    </a:lnTo>
                    <a:lnTo>
                      <a:pt x="1815" y="30"/>
                    </a:lnTo>
                    <a:lnTo>
                      <a:pt x="1776" y="38"/>
                    </a:lnTo>
                    <a:lnTo>
                      <a:pt x="1736" y="47"/>
                    </a:lnTo>
                    <a:lnTo>
                      <a:pt x="1695" y="58"/>
                    </a:lnTo>
                    <a:lnTo>
                      <a:pt x="1653" y="69"/>
                    </a:lnTo>
                    <a:lnTo>
                      <a:pt x="1611" y="81"/>
                    </a:lnTo>
                    <a:lnTo>
                      <a:pt x="1566" y="94"/>
                    </a:lnTo>
                    <a:lnTo>
                      <a:pt x="1522" y="108"/>
                    </a:lnTo>
                    <a:lnTo>
                      <a:pt x="1477" y="124"/>
                    </a:lnTo>
                    <a:lnTo>
                      <a:pt x="1431" y="140"/>
                    </a:lnTo>
                    <a:lnTo>
                      <a:pt x="800" y="360"/>
                    </a:lnTo>
                    <a:lnTo>
                      <a:pt x="7" y="638"/>
                    </a:lnTo>
                    <a:lnTo>
                      <a:pt x="0" y="8248"/>
                    </a:lnTo>
                    <a:lnTo>
                      <a:pt x="803" y="8248"/>
                    </a:lnTo>
                    <a:lnTo>
                      <a:pt x="803" y="6804"/>
                    </a:lnTo>
                    <a:lnTo>
                      <a:pt x="803" y="5622"/>
                    </a:lnTo>
                    <a:lnTo>
                      <a:pt x="803" y="4714"/>
                    </a:lnTo>
                    <a:lnTo>
                      <a:pt x="893" y="4695"/>
                    </a:lnTo>
                    <a:lnTo>
                      <a:pt x="1055" y="4662"/>
                    </a:lnTo>
                    <a:lnTo>
                      <a:pt x="1224" y="4626"/>
                    </a:lnTo>
                    <a:lnTo>
                      <a:pt x="1309" y="4606"/>
                    </a:lnTo>
                    <a:lnTo>
                      <a:pt x="1395" y="4585"/>
                    </a:lnTo>
                    <a:lnTo>
                      <a:pt x="1479" y="4562"/>
                    </a:lnTo>
                    <a:lnTo>
                      <a:pt x="1565" y="4537"/>
                    </a:lnTo>
                    <a:lnTo>
                      <a:pt x="1651" y="4511"/>
                    </a:lnTo>
                    <a:lnTo>
                      <a:pt x="1736" y="4481"/>
                    </a:lnTo>
                    <a:lnTo>
                      <a:pt x="1820" y="4451"/>
                    </a:lnTo>
                    <a:lnTo>
                      <a:pt x="1904" y="4416"/>
                    </a:lnTo>
                    <a:lnTo>
                      <a:pt x="1985" y="4380"/>
                    </a:lnTo>
                    <a:lnTo>
                      <a:pt x="2066" y="4340"/>
                    </a:lnTo>
                    <a:lnTo>
                      <a:pt x="2143" y="4297"/>
                    </a:lnTo>
                    <a:lnTo>
                      <a:pt x="2219" y="4250"/>
                    </a:lnTo>
                    <a:lnTo>
                      <a:pt x="2292" y="4201"/>
                    </a:lnTo>
                    <a:lnTo>
                      <a:pt x="2363" y="4147"/>
                    </a:lnTo>
                    <a:lnTo>
                      <a:pt x="2431" y="4088"/>
                    </a:lnTo>
                    <a:lnTo>
                      <a:pt x="2495" y="4027"/>
                    </a:lnTo>
                    <a:lnTo>
                      <a:pt x="2557" y="3959"/>
                    </a:lnTo>
                    <a:lnTo>
                      <a:pt x="2614" y="3888"/>
                    </a:lnTo>
                    <a:lnTo>
                      <a:pt x="2667" y="3812"/>
                    </a:lnTo>
                    <a:lnTo>
                      <a:pt x="2715" y="3730"/>
                    </a:lnTo>
                    <a:lnTo>
                      <a:pt x="2761" y="3643"/>
                    </a:lnTo>
                    <a:lnTo>
                      <a:pt x="2800" y="3551"/>
                    </a:lnTo>
                    <a:lnTo>
                      <a:pt x="2834" y="3454"/>
                    </a:lnTo>
                    <a:lnTo>
                      <a:pt x="2863" y="3350"/>
                    </a:lnTo>
                    <a:lnTo>
                      <a:pt x="2886" y="3239"/>
                    </a:lnTo>
                    <a:lnTo>
                      <a:pt x="2904" y="3124"/>
                    </a:lnTo>
                    <a:lnTo>
                      <a:pt x="2915" y="3000"/>
                    </a:lnTo>
                    <a:lnTo>
                      <a:pt x="2919" y="2872"/>
                    </a:lnTo>
                    <a:lnTo>
                      <a:pt x="2919" y="2129"/>
                    </a:lnTo>
                    <a:lnTo>
                      <a:pt x="2919" y="1439"/>
                    </a:lnTo>
                    <a:lnTo>
                      <a:pt x="2919" y="1374"/>
                    </a:lnTo>
                    <a:lnTo>
                      <a:pt x="2918" y="1312"/>
                    </a:lnTo>
                    <a:lnTo>
                      <a:pt x="2916" y="1250"/>
                    </a:lnTo>
                    <a:lnTo>
                      <a:pt x="2914" y="1189"/>
                    </a:lnTo>
                    <a:lnTo>
                      <a:pt x="2909" y="1131"/>
                    </a:lnTo>
                    <a:lnTo>
                      <a:pt x="2906" y="1075"/>
                    </a:lnTo>
                    <a:lnTo>
                      <a:pt x="2901" y="1019"/>
                    </a:lnTo>
                    <a:lnTo>
                      <a:pt x="2895" y="965"/>
                    </a:lnTo>
                    <a:lnTo>
                      <a:pt x="2888" y="913"/>
                    </a:lnTo>
                    <a:lnTo>
                      <a:pt x="2881" y="862"/>
                    </a:lnTo>
                    <a:lnTo>
                      <a:pt x="2872" y="813"/>
                    </a:lnTo>
                    <a:lnTo>
                      <a:pt x="2863" y="764"/>
                    </a:lnTo>
                    <a:lnTo>
                      <a:pt x="2853" y="718"/>
                    </a:lnTo>
                    <a:lnTo>
                      <a:pt x="2843" y="674"/>
                    </a:lnTo>
                    <a:lnTo>
                      <a:pt x="2831" y="630"/>
                    </a:lnTo>
                    <a:lnTo>
                      <a:pt x="2819" y="588"/>
                    </a:lnTo>
                    <a:lnTo>
                      <a:pt x="2807" y="549"/>
                    </a:lnTo>
                    <a:lnTo>
                      <a:pt x="2793" y="509"/>
                    </a:lnTo>
                    <a:lnTo>
                      <a:pt x="2778" y="472"/>
                    </a:lnTo>
                    <a:lnTo>
                      <a:pt x="2763" y="436"/>
                    </a:lnTo>
                    <a:lnTo>
                      <a:pt x="2746" y="401"/>
                    </a:lnTo>
                    <a:lnTo>
                      <a:pt x="2730" y="369"/>
                    </a:lnTo>
                    <a:lnTo>
                      <a:pt x="2712" y="337"/>
                    </a:lnTo>
                    <a:lnTo>
                      <a:pt x="2693" y="307"/>
                    </a:lnTo>
                    <a:lnTo>
                      <a:pt x="2674" y="279"/>
                    </a:lnTo>
                    <a:lnTo>
                      <a:pt x="2654" y="251"/>
                    </a:lnTo>
                    <a:lnTo>
                      <a:pt x="2633" y="226"/>
                    </a:lnTo>
                    <a:lnTo>
                      <a:pt x="2611" y="201"/>
                    </a:lnTo>
                    <a:lnTo>
                      <a:pt x="2588" y="179"/>
                    </a:lnTo>
                    <a:lnTo>
                      <a:pt x="2565" y="157"/>
                    </a:lnTo>
                    <a:lnTo>
                      <a:pt x="2540" y="137"/>
                    </a:lnTo>
                    <a:lnTo>
                      <a:pt x="2515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6" name="Freeform 15"/>
              <p:cNvSpPr>
                <a:spLocks noEditPoints="1"/>
              </p:cNvSpPr>
              <p:nvPr/>
            </p:nvSpPr>
            <p:spPr bwMode="auto">
              <a:xfrm>
                <a:off x="3846513" y="5373688"/>
                <a:ext cx="3303588" cy="385763"/>
              </a:xfrm>
              <a:custGeom>
                <a:avLst/>
                <a:gdLst>
                  <a:gd name="T0" fmla="*/ 748 w 12482"/>
                  <a:gd name="T1" fmla="*/ 768 h 1457"/>
                  <a:gd name="T2" fmla="*/ 909 w 12482"/>
                  <a:gd name="T3" fmla="*/ 534 h 1457"/>
                  <a:gd name="T4" fmla="*/ 876 w 12482"/>
                  <a:gd name="T5" fmla="*/ 218 h 1457"/>
                  <a:gd name="T6" fmla="*/ 655 w 12482"/>
                  <a:gd name="T7" fmla="*/ 39 h 1457"/>
                  <a:gd name="T8" fmla="*/ 570 w 12482"/>
                  <a:gd name="T9" fmla="*/ 194 h 1457"/>
                  <a:gd name="T10" fmla="*/ 700 w 12482"/>
                  <a:gd name="T11" fmla="*/ 282 h 1457"/>
                  <a:gd name="T12" fmla="*/ 706 w 12482"/>
                  <a:gd name="T13" fmla="*/ 556 h 1457"/>
                  <a:gd name="T14" fmla="*/ 581 w 12482"/>
                  <a:gd name="T15" fmla="*/ 651 h 1457"/>
                  <a:gd name="T16" fmla="*/ 1599 w 12482"/>
                  <a:gd name="T17" fmla="*/ 1409 h 1457"/>
                  <a:gd name="T18" fmla="*/ 2066 w 12482"/>
                  <a:gd name="T19" fmla="*/ 1420 h 1457"/>
                  <a:gd name="T20" fmla="*/ 2415 w 12482"/>
                  <a:gd name="T21" fmla="*/ 1097 h 1457"/>
                  <a:gd name="T22" fmla="*/ 2469 w 12482"/>
                  <a:gd name="T23" fmla="*/ 531 h 1457"/>
                  <a:gd name="T24" fmla="*/ 2203 w 12482"/>
                  <a:gd name="T25" fmla="*/ 110 h 1457"/>
                  <a:gd name="T26" fmla="*/ 1750 w 12482"/>
                  <a:gd name="T27" fmla="*/ 7 h 1457"/>
                  <a:gd name="T28" fmla="*/ 1350 w 12482"/>
                  <a:gd name="T29" fmla="*/ 246 h 1457"/>
                  <a:gd name="T30" fmla="*/ 1209 w 12482"/>
                  <a:gd name="T31" fmla="*/ 771 h 1457"/>
                  <a:gd name="T32" fmla="*/ 1393 w 12482"/>
                  <a:gd name="T33" fmla="*/ 1264 h 1457"/>
                  <a:gd name="T34" fmla="*/ 1799 w 12482"/>
                  <a:gd name="T35" fmla="*/ 174 h 1457"/>
                  <a:gd name="T36" fmla="*/ 2124 w 12482"/>
                  <a:gd name="T37" fmla="*/ 267 h 1457"/>
                  <a:gd name="T38" fmla="*/ 2293 w 12482"/>
                  <a:gd name="T39" fmla="*/ 603 h 1457"/>
                  <a:gd name="T40" fmla="*/ 2241 w 12482"/>
                  <a:gd name="T41" fmla="*/ 1040 h 1457"/>
                  <a:gd name="T42" fmla="*/ 1987 w 12482"/>
                  <a:gd name="T43" fmla="*/ 1265 h 1457"/>
                  <a:gd name="T44" fmla="*/ 1646 w 12482"/>
                  <a:gd name="T45" fmla="*/ 1240 h 1457"/>
                  <a:gd name="T46" fmla="*/ 1425 w 12482"/>
                  <a:gd name="T47" fmla="*/ 967 h 1457"/>
                  <a:gd name="T48" fmla="*/ 1418 w 12482"/>
                  <a:gd name="T49" fmla="*/ 518 h 1457"/>
                  <a:gd name="T50" fmla="*/ 4435 w 12482"/>
                  <a:gd name="T51" fmla="*/ 17 h 1457"/>
                  <a:gd name="T52" fmla="*/ 4915 w 12482"/>
                  <a:gd name="T53" fmla="*/ 597 h 1457"/>
                  <a:gd name="T54" fmla="*/ 6561 w 12482"/>
                  <a:gd name="T55" fmla="*/ 745 h 1457"/>
                  <a:gd name="T56" fmla="*/ 6747 w 12482"/>
                  <a:gd name="T57" fmla="*/ 610 h 1457"/>
                  <a:gd name="T58" fmla="*/ 6808 w 12482"/>
                  <a:gd name="T59" fmla="*/ 371 h 1457"/>
                  <a:gd name="T60" fmla="*/ 6693 w 12482"/>
                  <a:gd name="T61" fmla="*/ 117 h 1457"/>
                  <a:gd name="T62" fmla="*/ 6412 w 12482"/>
                  <a:gd name="T63" fmla="*/ 18 h 1457"/>
                  <a:gd name="T64" fmla="*/ 6558 w 12482"/>
                  <a:gd name="T65" fmla="*/ 234 h 1457"/>
                  <a:gd name="T66" fmla="*/ 6620 w 12482"/>
                  <a:gd name="T67" fmla="*/ 441 h 1457"/>
                  <a:gd name="T68" fmla="*/ 6514 w 12482"/>
                  <a:gd name="T69" fmla="*/ 578 h 1457"/>
                  <a:gd name="T70" fmla="*/ 7382 w 12482"/>
                  <a:gd name="T71" fmla="*/ 188 h 1457"/>
                  <a:gd name="T72" fmla="*/ 9056 w 12482"/>
                  <a:gd name="T73" fmla="*/ 1381 h 1457"/>
                  <a:gd name="T74" fmla="*/ 9380 w 12482"/>
                  <a:gd name="T75" fmla="*/ 1025 h 1457"/>
                  <a:gd name="T76" fmla="*/ 9391 w 12482"/>
                  <a:gd name="T77" fmla="*/ 466 h 1457"/>
                  <a:gd name="T78" fmla="*/ 9084 w 12482"/>
                  <a:gd name="T79" fmla="*/ 92 h 1457"/>
                  <a:gd name="T80" fmla="*/ 8742 w 12482"/>
                  <a:gd name="T81" fmla="*/ 188 h 1457"/>
                  <a:gd name="T82" fmla="*/ 9070 w 12482"/>
                  <a:gd name="T83" fmla="*/ 293 h 1457"/>
                  <a:gd name="T84" fmla="*/ 9234 w 12482"/>
                  <a:gd name="T85" fmla="*/ 657 h 1457"/>
                  <a:gd name="T86" fmla="*/ 9135 w 12482"/>
                  <a:gd name="T87" fmla="*/ 1096 h 1457"/>
                  <a:gd name="T88" fmla="*/ 8838 w 12482"/>
                  <a:gd name="T89" fmla="*/ 1263 h 1457"/>
                  <a:gd name="T90" fmla="*/ 11057 w 12482"/>
                  <a:gd name="T91" fmla="*/ 1412 h 1457"/>
                  <a:gd name="T92" fmla="*/ 11276 w 12482"/>
                  <a:gd name="T93" fmla="*/ 1214 h 1457"/>
                  <a:gd name="T94" fmla="*/ 11278 w 12482"/>
                  <a:gd name="T95" fmla="*/ 845 h 1457"/>
                  <a:gd name="T96" fmla="*/ 11164 w 12482"/>
                  <a:gd name="T97" fmla="*/ 599 h 1457"/>
                  <a:gd name="T98" fmla="*/ 11239 w 12482"/>
                  <a:gd name="T99" fmla="*/ 302 h 1457"/>
                  <a:gd name="T100" fmla="*/ 11097 w 12482"/>
                  <a:gd name="T101" fmla="*/ 82 h 1457"/>
                  <a:gd name="T102" fmla="*/ 10364 w 12482"/>
                  <a:gd name="T103" fmla="*/ 1440 h 1457"/>
                  <a:gd name="T104" fmla="*/ 11039 w 12482"/>
                  <a:gd name="T105" fmla="*/ 815 h 1457"/>
                  <a:gd name="T106" fmla="*/ 11126 w 12482"/>
                  <a:gd name="T107" fmla="*/ 973 h 1457"/>
                  <a:gd name="T108" fmla="*/ 11089 w 12482"/>
                  <a:gd name="T109" fmla="*/ 1172 h 1457"/>
                  <a:gd name="T110" fmla="*/ 10926 w 12482"/>
                  <a:gd name="T111" fmla="*/ 1264 h 1457"/>
                  <a:gd name="T112" fmla="*/ 10999 w 12482"/>
                  <a:gd name="T113" fmla="*/ 241 h 1457"/>
                  <a:gd name="T114" fmla="*/ 11059 w 12482"/>
                  <a:gd name="T115" fmla="*/ 418 h 1457"/>
                  <a:gd name="T116" fmla="*/ 10967 w 12482"/>
                  <a:gd name="T117" fmla="*/ 567 h 1457"/>
                  <a:gd name="T118" fmla="*/ 11976 w 12482"/>
                  <a:gd name="T119" fmla="*/ 648 h 1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482" h="1457">
                    <a:moveTo>
                      <a:pt x="179" y="1440"/>
                    </a:moveTo>
                    <a:lnTo>
                      <a:pt x="179" y="831"/>
                    </a:lnTo>
                    <a:lnTo>
                      <a:pt x="497" y="831"/>
                    </a:lnTo>
                    <a:lnTo>
                      <a:pt x="521" y="831"/>
                    </a:lnTo>
                    <a:lnTo>
                      <a:pt x="545" y="829"/>
                    </a:lnTo>
                    <a:lnTo>
                      <a:pt x="568" y="827"/>
                    </a:lnTo>
                    <a:lnTo>
                      <a:pt x="591" y="824"/>
                    </a:lnTo>
                    <a:lnTo>
                      <a:pt x="613" y="820"/>
                    </a:lnTo>
                    <a:lnTo>
                      <a:pt x="634" y="815"/>
                    </a:lnTo>
                    <a:lnTo>
                      <a:pt x="655" y="809"/>
                    </a:lnTo>
                    <a:lnTo>
                      <a:pt x="675" y="802"/>
                    </a:lnTo>
                    <a:lnTo>
                      <a:pt x="694" y="795"/>
                    </a:lnTo>
                    <a:lnTo>
                      <a:pt x="713" y="786"/>
                    </a:lnTo>
                    <a:lnTo>
                      <a:pt x="730" y="778"/>
                    </a:lnTo>
                    <a:lnTo>
                      <a:pt x="748" y="768"/>
                    </a:lnTo>
                    <a:lnTo>
                      <a:pt x="763" y="758"/>
                    </a:lnTo>
                    <a:lnTo>
                      <a:pt x="779" y="746"/>
                    </a:lnTo>
                    <a:lnTo>
                      <a:pt x="794" y="734"/>
                    </a:lnTo>
                    <a:lnTo>
                      <a:pt x="808" y="722"/>
                    </a:lnTo>
                    <a:lnTo>
                      <a:pt x="822" y="707"/>
                    </a:lnTo>
                    <a:lnTo>
                      <a:pt x="834" y="693"/>
                    </a:lnTo>
                    <a:lnTo>
                      <a:pt x="845" y="679"/>
                    </a:lnTo>
                    <a:lnTo>
                      <a:pt x="856" y="662"/>
                    </a:lnTo>
                    <a:lnTo>
                      <a:pt x="866" y="646"/>
                    </a:lnTo>
                    <a:lnTo>
                      <a:pt x="876" y="629"/>
                    </a:lnTo>
                    <a:lnTo>
                      <a:pt x="883" y="611"/>
                    </a:lnTo>
                    <a:lnTo>
                      <a:pt x="891" y="593"/>
                    </a:lnTo>
                    <a:lnTo>
                      <a:pt x="898" y="574"/>
                    </a:lnTo>
                    <a:lnTo>
                      <a:pt x="903" y="554"/>
                    </a:lnTo>
                    <a:lnTo>
                      <a:pt x="909" y="534"/>
                    </a:lnTo>
                    <a:lnTo>
                      <a:pt x="912" y="513"/>
                    </a:lnTo>
                    <a:lnTo>
                      <a:pt x="915" y="491"/>
                    </a:lnTo>
                    <a:lnTo>
                      <a:pt x="917" y="469"/>
                    </a:lnTo>
                    <a:lnTo>
                      <a:pt x="920" y="447"/>
                    </a:lnTo>
                    <a:lnTo>
                      <a:pt x="920" y="424"/>
                    </a:lnTo>
                    <a:lnTo>
                      <a:pt x="920" y="400"/>
                    </a:lnTo>
                    <a:lnTo>
                      <a:pt x="917" y="378"/>
                    </a:lnTo>
                    <a:lnTo>
                      <a:pt x="915" y="356"/>
                    </a:lnTo>
                    <a:lnTo>
                      <a:pt x="912" y="334"/>
                    </a:lnTo>
                    <a:lnTo>
                      <a:pt x="909" y="313"/>
                    </a:lnTo>
                    <a:lnTo>
                      <a:pt x="903" y="293"/>
                    </a:lnTo>
                    <a:lnTo>
                      <a:pt x="898" y="273"/>
                    </a:lnTo>
                    <a:lnTo>
                      <a:pt x="891" y="255"/>
                    </a:lnTo>
                    <a:lnTo>
                      <a:pt x="883" y="236"/>
                    </a:lnTo>
                    <a:lnTo>
                      <a:pt x="876" y="218"/>
                    </a:lnTo>
                    <a:lnTo>
                      <a:pt x="866" y="202"/>
                    </a:lnTo>
                    <a:lnTo>
                      <a:pt x="856" y="185"/>
                    </a:lnTo>
                    <a:lnTo>
                      <a:pt x="845" y="170"/>
                    </a:lnTo>
                    <a:lnTo>
                      <a:pt x="834" y="155"/>
                    </a:lnTo>
                    <a:lnTo>
                      <a:pt x="822" y="140"/>
                    </a:lnTo>
                    <a:lnTo>
                      <a:pt x="808" y="127"/>
                    </a:lnTo>
                    <a:lnTo>
                      <a:pt x="794" y="114"/>
                    </a:lnTo>
                    <a:lnTo>
                      <a:pt x="779" y="102"/>
                    </a:lnTo>
                    <a:lnTo>
                      <a:pt x="763" y="91"/>
                    </a:lnTo>
                    <a:lnTo>
                      <a:pt x="748" y="80"/>
                    </a:lnTo>
                    <a:lnTo>
                      <a:pt x="730" y="70"/>
                    </a:lnTo>
                    <a:lnTo>
                      <a:pt x="713" y="61"/>
                    </a:lnTo>
                    <a:lnTo>
                      <a:pt x="694" y="53"/>
                    </a:lnTo>
                    <a:lnTo>
                      <a:pt x="675" y="46"/>
                    </a:lnTo>
                    <a:lnTo>
                      <a:pt x="655" y="39"/>
                    </a:lnTo>
                    <a:lnTo>
                      <a:pt x="634" y="33"/>
                    </a:lnTo>
                    <a:lnTo>
                      <a:pt x="613" y="28"/>
                    </a:lnTo>
                    <a:lnTo>
                      <a:pt x="591" y="25"/>
                    </a:lnTo>
                    <a:lnTo>
                      <a:pt x="568" y="21"/>
                    </a:lnTo>
                    <a:lnTo>
                      <a:pt x="545" y="19"/>
                    </a:lnTo>
                    <a:lnTo>
                      <a:pt x="521" y="18"/>
                    </a:lnTo>
                    <a:lnTo>
                      <a:pt x="497" y="17"/>
                    </a:lnTo>
                    <a:lnTo>
                      <a:pt x="0" y="17"/>
                    </a:lnTo>
                    <a:lnTo>
                      <a:pt x="0" y="1440"/>
                    </a:lnTo>
                    <a:lnTo>
                      <a:pt x="179" y="1440"/>
                    </a:lnTo>
                    <a:close/>
                    <a:moveTo>
                      <a:pt x="179" y="188"/>
                    </a:moveTo>
                    <a:lnTo>
                      <a:pt x="507" y="188"/>
                    </a:lnTo>
                    <a:lnTo>
                      <a:pt x="533" y="189"/>
                    </a:lnTo>
                    <a:lnTo>
                      <a:pt x="558" y="192"/>
                    </a:lnTo>
                    <a:lnTo>
                      <a:pt x="570" y="194"/>
                    </a:lnTo>
                    <a:lnTo>
                      <a:pt x="581" y="196"/>
                    </a:lnTo>
                    <a:lnTo>
                      <a:pt x="594" y="200"/>
                    </a:lnTo>
                    <a:lnTo>
                      <a:pt x="604" y="203"/>
                    </a:lnTo>
                    <a:lnTo>
                      <a:pt x="615" y="207"/>
                    </a:lnTo>
                    <a:lnTo>
                      <a:pt x="624" y="212"/>
                    </a:lnTo>
                    <a:lnTo>
                      <a:pt x="634" y="217"/>
                    </a:lnTo>
                    <a:lnTo>
                      <a:pt x="643" y="223"/>
                    </a:lnTo>
                    <a:lnTo>
                      <a:pt x="652" y="228"/>
                    </a:lnTo>
                    <a:lnTo>
                      <a:pt x="660" y="235"/>
                    </a:lnTo>
                    <a:lnTo>
                      <a:pt x="668" y="241"/>
                    </a:lnTo>
                    <a:lnTo>
                      <a:pt x="675" y="249"/>
                    </a:lnTo>
                    <a:lnTo>
                      <a:pt x="683" y="257"/>
                    </a:lnTo>
                    <a:lnTo>
                      <a:pt x="689" y="265"/>
                    </a:lnTo>
                    <a:lnTo>
                      <a:pt x="695" y="273"/>
                    </a:lnTo>
                    <a:lnTo>
                      <a:pt x="700" y="282"/>
                    </a:lnTo>
                    <a:lnTo>
                      <a:pt x="706" y="292"/>
                    </a:lnTo>
                    <a:lnTo>
                      <a:pt x="711" y="302"/>
                    </a:lnTo>
                    <a:lnTo>
                      <a:pt x="716" y="312"/>
                    </a:lnTo>
                    <a:lnTo>
                      <a:pt x="719" y="323"/>
                    </a:lnTo>
                    <a:lnTo>
                      <a:pt x="726" y="345"/>
                    </a:lnTo>
                    <a:lnTo>
                      <a:pt x="730" y="370"/>
                    </a:lnTo>
                    <a:lnTo>
                      <a:pt x="733" y="396"/>
                    </a:lnTo>
                    <a:lnTo>
                      <a:pt x="735" y="424"/>
                    </a:lnTo>
                    <a:lnTo>
                      <a:pt x="733" y="452"/>
                    </a:lnTo>
                    <a:lnTo>
                      <a:pt x="730" y="478"/>
                    </a:lnTo>
                    <a:lnTo>
                      <a:pt x="726" y="502"/>
                    </a:lnTo>
                    <a:lnTo>
                      <a:pt x="719" y="526"/>
                    </a:lnTo>
                    <a:lnTo>
                      <a:pt x="716" y="535"/>
                    </a:lnTo>
                    <a:lnTo>
                      <a:pt x="711" y="546"/>
                    </a:lnTo>
                    <a:lnTo>
                      <a:pt x="706" y="556"/>
                    </a:lnTo>
                    <a:lnTo>
                      <a:pt x="700" y="565"/>
                    </a:lnTo>
                    <a:lnTo>
                      <a:pt x="695" y="574"/>
                    </a:lnTo>
                    <a:lnTo>
                      <a:pt x="689" y="583"/>
                    </a:lnTo>
                    <a:lnTo>
                      <a:pt x="683" y="592"/>
                    </a:lnTo>
                    <a:lnTo>
                      <a:pt x="675" y="599"/>
                    </a:lnTo>
                    <a:lnTo>
                      <a:pt x="668" y="606"/>
                    </a:lnTo>
                    <a:lnTo>
                      <a:pt x="660" y="613"/>
                    </a:lnTo>
                    <a:lnTo>
                      <a:pt x="652" y="619"/>
                    </a:lnTo>
                    <a:lnTo>
                      <a:pt x="643" y="626"/>
                    </a:lnTo>
                    <a:lnTo>
                      <a:pt x="634" y="630"/>
                    </a:lnTo>
                    <a:lnTo>
                      <a:pt x="624" y="636"/>
                    </a:lnTo>
                    <a:lnTo>
                      <a:pt x="615" y="640"/>
                    </a:lnTo>
                    <a:lnTo>
                      <a:pt x="604" y="644"/>
                    </a:lnTo>
                    <a:lnTo>
                      <a:pt x="594" y="648"/>
                    </a:lnTo>
                    <a:lnTo>
                      <a:pt x="581" y="651"/>
                    </a:lnTo>
                    <a:lnTo>
                      <a:pt x="570" y="653"/>
                    </a:lnTo>
                    <a:lnTo>
                      <a:pt x="558" y="655"/>
                    </a:lnTo>
                    <a:lnTo>
                      <a:pt x="533" y="659"/>
                    </a:lnTo>
                    <a:lnTo>
                      <a:pt x="507" y="660"/>
                    </a:lnTo>
                    <a:lnTo>
                      <a:pt x="179" y="660"/>
                    </a:lnTo>
                    <a:lnTo>
                      <a:pt x="179" y="188"/>
                    </a:lnTo>
                    <a:close/>
                    <a:moveTo>
                      <a:pt x="1393" y="1264"/>
                    </a:moveTo>
                    <a:lnTo>
                      <a:pt x="1418" y="1287"/>
                    </a:lnTo>
                    <a:lnTo>
                      <a:pt x="1442" y="1308"/>
                    </a:lnTo>
                    <a:lnTo>
                      <a:pt x="1466" y="1329"/>
                    </a:lnTo>
                    <a:lnTo>
                      <a:pt x="1491" y="1348"/>
                    </a:lnTo>
                    <a:lnTo>
                      <a:pt x="1518" y="1366"/>
                    </a:lnTo>
                    <a:lnTo>
                      <a:pt x="1544" y="1381"/>
                    </a:lnTo>
                    <a:lnTo>
                      <a:pt x="1572" y="1395"/>
                    </a:lnTo>
                    <a:lnTo>
                      <a:pt x="1599" y="1409"/>
                    </a:lnTo>
                    <a:lnTo>
                      <a:pt x="1629" y="1420"/>
                    </a:lnTo>
                    <a:lnTo>
                      <a:pt x="1658" y="1429"/>
                    </a:lnTo>
                    <a:lnTo>
                      <a:pt x="1688" y="1438"/>
                    </a:lnTo>
                    <a:lnTo>
                      <a:pt x="1718" y="1445"/>
                    </a:lnTo>
                    <a:lnTo>
                      <a:pt x="1750" y="1450"/>
                    </a:lnTo>
                    <a:lnTo>
                      <a:pt x="1782" y="1454"/>
                    </a:lnTo>
                    <a:lnTo>
                      <a:pt x="1814" y="1456"/>
                    </a:lnTo>
                    <a:lnTo>
                      <a:pt x="1847" y="1457"/>
                    </a:lnTo>
                    <a:lnTo>
                      <a:pt x="1881" y="1456"/>
                    </a:lnTo>
                    <a:lnTo>
                      <a:pt x="1913" y="1454"/>
                    </a:lnTo>
                    <a:lnTo>
                      <a:pt x="1945" y="1450"/>
                    </a:lnTo>
                    <a:lnTo>
                      <a:pt x="1976" y="1445"/>
                    </a:lnTo>
                    <a:lnTo>
                      <a:pt x="2007" y="1438"/>
                    </a:lnTo>
                    <a:lnTo>
                      <a:pt x="2037" y="1429"/>
                    </a:lnTo>
                    <a:lnTo>
                      <a:pt x="2066" y="1420"/>
                    </a:lnTo>
                    <a:lnTo>
                      <a:pt x="2095" y="1409"/>
                    </a:lnTo>
                    <a:lnTo>
                      <a:pt x="2123" y="1395"/>
                    </a:lnTo>
                    <a:lnTo>
                      <a:pt x="2150" y="1381"/>
                    </a:lnTo>
                    <a:lnTo>
                      <a:pt x="2177" y="1366"/>
                    </a:lnTo>
                    <a:lnTo>
                      <a:pt x="2203" y="1348"/>
                    </a:lnTo>
                    <a:lnTo>
                      <a:pt x="2228" y="1329"/>
                    </a:lnTo>
                    <a:lnTo>
                      <a:pt x="2254" y="1308"/>
                    </a:lnTo>
                    <a:lnTo>
                      <a:pt x="2278" y="1287"/>
                    </a:lnTo>
                    <a:lnTo>
                      <a:pt x="2301" y="1264"/>
                    </a:lnTo>
                    <a:lnTo>
                      <a:pt x="2324" y="1239"/>
                    </a:lnTo>
                    <a:lnTo>
                      <a:pt x="2345" y="1213"/>
                    </a:lnTo>
                    <a:lnTo>
                      <a:pt x="2365" y="1185"/>
                    </a:lnTo>
                    <a:lnTo>
                      <a:pt x="2383" y="1158"/>
                    </a:lnTo>
                    <a:lnTo>
                      <a:pt x="2399" y="1128"/>
                    </a:lnTo>
                    <a:lnTo>
                      <a:pt x="2415" y="1097"/>
                    </a:lnTo>
                    <a:lnTo>
                      <a:pt x="2428" y="1065"/>
                    </a:lnTo>
                    <a:lnTo>
                      <a:pt x="2441" y="1032"/>
                    </a:lnTo>
                    <a:lnTo>
                      <a:pt x="2451" y="998"/>
                    </a:lnTo>
                    <a:lnTo>
                      <a:pt x="2461" y="963"/>
                    </a:lnTo>
                    <a:lnTo>
                      <a:pt x="2469" y="926"/>
                    </a:lnTo>
                    <a:lnTo>
                      <a:pt x="2475" y="889"/>
                    </a:lnTo>
                    <a:lnTo>
                      <a:pt x="2480" y="850"/>
                    </a:lnTo>
                    <a:lnTo>
                      <a:pt x="2484" y="812"/>
                    </a:lnTo>
                    <a:lnTo>
                      <a:pt x="2486" y="771"/>
                    </a:lnTo>
                    <a:lnTo>
                      <a:pt x="2486" y="729"/>
                    </a:lnTo>
                    <a:lnTo>
                      <a:pt x="2486" y="687"/>
                    </a:lnTo>
                    <a:lnTo>
                      <a:pt x="2484" y="647"/>
                    </a:lnTo>
                    <a:lnTo>
                      <a:pt x="2480" y="607"/>
                    </a:lnTo>
                    <a:lnTo>
                      <a:pt x="2475" y="568"/>
                    </a:lnTo>
                    <a:lnTo>
                      <a:pt x="2469" y="531"/>
                    </a:lnTo>
                    <a:lnTo>
                      <a:pt x="2461" y="495"/>
                    </a:lnTo>
                    <a:lnTo>
                      <a:pt x="2451" y="459"/>
                    </a:lnTo>
                    <a:lnTo>
                      <a:pt x="2441" y="425"/>
                    </a:lnTo>
                    <a:lnTo>
                      <a:pt x="2428" y="393"/>
                    </a:lnTo>
                    <a:lnTo>
                      <a:pt x="2415" y="362"/>
                    </a:lnTo>
                    <a:lnTo>
                      <a:pt x="2399" y="331"/>
                    </a:lnTo>
                    <a:lnTo>
                      <a:pt x="2383" y="301"/>
                    </a:lnTo>
                    <a:lnTo>
                      <a:pt x="2365" y="273"/>
                    </a:lnTo>
                    <a:lnTo>
                      <a:pt x="2345" y="246"/>
                    </a:lnTo>
                    <a:lnTo>
                      <a:pt x="2324" y="221"/>
                    </a:lnTo>
                    <a:lnTo>
                      <a:pt x="2301" y="196"/>
                    </a:lnTo>
                    <a:lnTo>
                      <a:pt x="2278" y="172"/>
                    </a:lnTo>
                    <a:lnTo>
                      <a:pt x="2254" y="150"/>
                    </a:lnTo>
                    <a:lnTo>
                      <a:pt x="2228" y="129"/>
                    </a:lnTo>
                    <a:lnTo>
                      <a:pt x="2203" y="110"/>
                    </a:lnTo>
                    <a:lnTo>
                      <a:pt x="2177" y="93"/>
                    </a:lnTo>
                    <a:lnTo>
                      <a:pt x="2150" y="76"/>
                    </a:lnTo>
                    <a:lnTo>
                      <a:pt x="2123" y="62"/>
                    </a:lnTo>
                    <a:lnTo>
                      <a:pt x="2095" y="49"/>
                    </a:lnTo>
                    <a:lnTo>
                      <a:pt x="2066" y="38"/>
                    </a:lnTo>
                    <a:lnTo>
                      <a:pt x="2037" y="28"/>
                    </a:lnTo>
                    <a:lnTo>
                      <a:pt x="2007" y="19"/>
                    </a:lnTo>
                    <a:lnTo>
                      <a:pt x="1976" y="12"/>
                    </a:lnTo>
                    <a:lnTo>
                      <a:pt x="1945" y="7"/>
                    </a:lnTo>
                    <a:lnTo>
                      <a:pt x="1913" y="4"/>
                    </a:lnTo>
                    <a:lnTo>
                      <a:pt x="1881" y="1"/>
                    </a:lnTo>
                    <a:lnTo>
                      <a:pt x="1847" y="0"/>
                    </a:lnTo>
                    <a:lnTo>
                      <a:pt x="1814" y="1"/>
                    </a:lnTo>
                    <a:lnTo>
                      <a:pt x="1782" y="4"/>
                    </a:lnTo>
                    <a:lnTo>
                      <a:pt x="1750" y="7"/>
                    </a:lnTo>
                    <a:lnTo>
                      <a:pt x="1718" y="12"/>
                    </a:lnTo>
                    <a:lnTo>
                      <a:pt x="1688" y="19"/>
                    </a:lnTo>
                    <a:lnTo>
                      <a:pt x="1658" y="28"/>
                    </a:lnTo>
                    <a:lnTo>
                      <a:pt x="1629" y="38"/>
                    </a:lnTo>
                    <a:lnTo>
                      <a:pt x="1599" y="49"/>
                    </a:lnTo>
                    <a:lnTo>
                      <a:pt x="1572" y="62"/>
                    </a:lnTo>
                    <a:lnTo>
                      <a:pt x="1544" y="76"/>
                    </a:lnTo>
                    <a:lnTo>
                      <a:pt x="1518" y="93"/>
                    </a:lnTo>
                    <a:lnTo>
                      <a:pt x="1491" y="110"/>
                    </a:lnTo>
                    <a:lnTo>
                      <a:pt x="1466" y="129"/>
                    </a:lnTo>
                    <a:lnTo>
                      <a:pt x="1442" y="150"/>
                    </a:lnTo>
                    <a:lnTo>
                      <a:pt x="1418" y="172"/>
                    </a:lnTo>
                    <a:lnTo>
                      <a:pt x="1393" y="196"/>
                    </a:lnTo>
                    <a:lnTo>
                      <a:pt x="1371" y="221"/>
                    </a:lnTo>
                    <a:lnTo>
                      <a:pt x="1350" y="246"/>
                    </a:lnTo>
                    <a:lnTo>
                      <a:pt x="1331" y="273"/>
                    </a:lnTo>
                    <a:lnTo>
                      <a:pt x="1312" y="301"/>
                    </a:lnTo>
                    <a:lnTo>
                      <a:pt x="1295" y="331"/>
                    </a:lnTo>
                    <a:lnTo>
                      <a:pt x="1281" y="362"/>
                    </a:lnTo>
                    <a:lnTo>
                      <a:pt x="1267" y="393"/>
                    </a:lnTo>
                    <a:lnTo>
                      <a:pt x="1255" y="425"/>
                    </a:lnTo>
                    <a:lnTo>
                      <a:pt x="1244" y="459"/>
                    </a:lnTo>
                    <a:lnTo>
                      <a:pt x="1235" y="495"/>
                    </a:lnTo>
                    <a:lnTo>
                      <a:pt x="1226" y="531"/>
                    </a:lnTo>
                    <a:lnTo>
                      <a:pt x="1220" y="568"/>
                    </a:lnTo>
                    <a:lnTo>
                      <a:pt x="1215" y="607"/>
                    </a:lnTo>
                    <a:lnTo>
                      <a:pt x="1212" y="647"/>
                    </a:lnTo>
                    <a:lnTo>
                      <a:pt x="1209" y="687"/>
                    </a:lnTo>
                    <a:lnTo>
                      <a:pt x="1208" y="729"/>
                    </a:lnTo>
                    <a:lnTo>
                      <a:pt x="1209" y="771"/>
                    </a:lnTo>
                    <a:lnTo>
                      <a:pt x="1212" y="812"/>
                    </a:lnTo>
                    <a:lnTo>
                      <a:pt x="1215" y="850"/>
                    </a:lnTo>
                    <a:lnTo>
                      <a:pt x="1220" y="889"/>
                    </a:lnTo>
                    <a:lnTo>
                      <a:pt x="1226" y="926"/>
                    </a:lnTo>
                    <a:lnTo>
                      <a:pt x="1235" y="963"/>
                    </a:lnTo>
                    <a:lnTo>
                      <a:pt x="1244" y="998"/>
                    </a:lnTo>
                    <a:lnTo>
                      <a:pt x="1255" y="1032"/>
                    </a:lnTo>
                    <a:lnTo>
                      <a:pt x="1267" y="1065"/>
                    </a:lnTo>
                    <a:lnTo>
                      <a:pt x="1281" y="1097"/>
                    </a:lnTo>
                    <a:lnTo>
                      <a:pt x="1295" y="1128"/>
                    </a:lnTo>
                    <a:lnTo>
                      <a:pt x="1312" y="1158"/>
                    </a:lnTo>
                    <a:lnTo>
                      <a:pt x="1331" y="1185"/>
                    </a:lnTo>
                    <a:lnTo>
                      <a:pt x="1350" y="1213"/>
                    </a:lnTo>
                    <a:lnTo>
                      <a:pt x="1371" y="1239"/>
                    </a:lnTo>
                    <a:lnTo>
                      <a:pt x="1393" y="1264"/>
                    </a:lnTo>
                    <a:close/>
                    <a:moveTo>
                      <a:pt x="1520" y="316"/>
                    </a:moveTo>
                    <a:lnTo>
                      <a:pt x="1537" y="299"/>
                    </a:lnTo>
                    <a:lnTo>
                      <a:pt x="1553" y="282"/>
                    </a:lnTo>
                    <a:lnTo>
                      <a:pt x="1571" y="267"/>
                    </a:lnTo>
                    <a:lnTo>
                      <a:pt x="1588" y="253"/>
                    </a:lnTo>
                    <a:lnTo>
                      <a:pt x="1607" y="240"/>
                    </a:lnTo>
                    <a:lnTo>
                      <a:pt x="1626" y="228"/>
                    </a:lnTo>
                    <a:lnTo>
                      <a:pt x="1646" y="217"/>
                    </a:lnTo>
                    <a:lnTo>
                      <a:pt x="1667" y="208"/>
                    </a:lnTo>
                    <a:lnTo>
                      <a:pt x="1686" y="200"/>
                    </a:lnTo>
                    <a:lnTo>
                      <a:pt x="1708" y="192"/>
                    </a:lnTo>
                    <a:lnTo>
                      <a:pt x="1730" y="186"/>
                    </a:lnTo>
                    <a:lnTo>
                      <a:pt x="1753" y="181"/>
                    </a:lnTo>
                    <a:lnTo>
                      <a:pt x="1776" y="177"/>
                    </a:lnTo>
                    <a:lnTo>
                      <a:pt x="1799" y="174"/>
                    </a:lnTo>
                    <a:lnTo>
                      <a:pt x="1823" y="172"/>
                    </a:lnTo>
                    <a:lnTo>
                      <a:pt x="1847" y="172"/>
                    </a:lnTo>
                    <a:lnTo>
                      <a:pt x="1873" y="172"/>
                    </a:lnTo>
                    <a:lnTo>
                      <a:pt x="1896" y="174"/>
                    </a:lnTo>
                    <a:lnTo>
                      <a:pt x="1920" y="177"/>
                    </a:lnTo>
                    <a:lnTo>
                      <a:pt x="1943" y="181"/>
                    </a:lnTo>
                    <a:lnTo>
                      <a:pt x="1965" y="186"/>
                    </a:lnTo>
                    <a:lnTo>
                      <a:pt x="1987" y="192"/>
                    </a:lnTo>
                    <a:lnTo>
                      <a:pt x="2008" y="200"/>
                    </a:lnTo>
                    <a:lnTo>
                      <a:pt x="2029" y="208"/>
                    </a:lnTo>
                    <a:lnTo>
                      <a:pt x="2049" y="217"/>
                    </a:lnTo>
                    <a:lnTo>
                      <a:pt x="2069" y="228"/>
                    </a:lnTo>
                    <a:lnTo>
                      <a:pt x="2087" y="240"/>
                    </a:lnTo>
                    <a:lnTo>
                      <a:pt x="2106" y="253"/>
                    </a:lnTo>
                    <a:lnTo>
                      <a:pt x="2124" y="267"/>
                    </a:lnTo>
                    <a:lnTo>
                      <a:pt x="2140" y="282"/>
                    </a:lnTo>
                    <a:lnTo>
                      <a:pt x="2157" y="299"/>
                    </a:lnTo>
                    <a:lnTo>
                      <a:pt x="2173" y="316"/>
                    </a:lnTo>
                    <a:lnTo>
                      <a:pt x="2189" y="334"/>
                    </a:lnTo>
                    <a:lnTo>
                      <a:pt x="2203" y="354"/>
                    </a:lnTo>
                    <a:lnTo>
                      <a:pt x="2216" y="375"/>
                    </a:lnTo>
                    <a:lnTo>
                      <a:pt x="2230" y="396"/>
                    </a:lnTo>
                    <a:lnTo>
                      <a:pt x="2241" y="418"/>
                    </a:lnTo>
                    <a:lnTo>
                      <a:pt x="2252" y="442"/>
                    </a:lnTo>
                    <a:lnTo>
                      <a:pt x="2260" y="466"/>
                    </a:lnTo>
                    <a:lnTo>
                      <a:pt x="2269" y="491"/>
                    </a:lnTo>
                    <a:lnTo>
                      <a:pt x="2277" y="518"/>
                    </a:lnTo>
                    <a:lnTo>
                      <a:pt x="2283" y="544"/>
                    </a:lnTo>
                    <a:lnTo>
                      <a:pt x="2289" y="573"/>
                    </a:lnTo>
                    <a:lnTo>
                      <a:pt x="2293" y="603"/>
                    </a:lnTo>
                    <a:lnTo>
                      <a:pt x="2297" y="632"/>
                    </a:lnTo>
                    <a:lnTo>
                      <a:pt x="2299" y="663"/>
                    </a:lnTo>
                    <a:lnTo>
                      <a:pt x="2301" y="696"/>
                    </a:lnTo>
                    <a:lnTo>
                      <a:pt x="2301" y="729"/>
                    </a:lnTo>
                    <a:lnTo>
                      <a:pt x="2301" y="762"/>
                    </a:lnTo>
                    <a:lnTo>
                      <a:pt x="2299" y="794"/>
                    </a:lnTo>
                    <a:lnTo>
                      <a:pt x="2297" y="825"/>
                    </a:lnTo>
                    <a:lnTo>
                      <a:pt x="2293" y="856"/>
                    </a:lnTo>
                    <a:lnTo>
                      <a:pt x="2289" y="884"/>
                    </a:lnTo>
                    <a:lnTo>
                      <a:pt x="2283" y="913"/>
                    </a:lnTo>
                    <a:lnTo>
                      <a:pt x="2277" y="941"/>
                    </a:lnTo>
                    <a:lnTo>
                      <a:pt x="2269" y="967"/>
                    </a:lnTo>
                    <a:lnTo>
                      <a:pt x="2260" y="992"/>
                    </a:lnTo>
                    <a:lnTo>
                      <a:pt x="2252" y="1017"/>
                    </a:lnTo>
                    <a:lnTo>
                      <a:pt x="2241" y="1040"/>
                    </a:lnTo>
                    <a:lnTo>
                      <a:pt x="2230" y="1062"/>
                    </a:lnTo>
                    <a:lnTo>
                      <a:pt x="2216" y="1084"/>
                    </a:lnTo>
                    <a:lnTo>
                      <a:pt x="2203" y="1104"/>
                    </a:lnTo>
                    <a:lnTo>
                      <a:pt x="2189" y="1123"/>
                    </a:lnTo>
                    <a:lnTo>
                      <a:pt x="2173" y="1142"/>
                    </a:lnTo>
                    <a:lnTo>
                      <a:pt x="2157" y="1159"/>
                    </a:lnTo>
                    <a:lnTo>
                      <a:pt x="2140" y="1175"/>
                    </a:lnTo>
                    <a:lnTo>
                      <a:pt x="2124" y="1191"/>
                    </a:lnTo>
                    <a:lnTo>
                      <a:pt x="2106" y="1205"/>
                    </a:lnTo>
                    <a:lnTo>
                      <a:pt x="2087" y="1218"/>
                    </a:lnTo>
                    <a:lnTo>
                      <a:pt x="2069" y="1229"/>
                    </a:lnTo>
                    <a:lnTo>
                      <a:pt x="2049" y="1240"/>
                    </a:lnTo>
                    <a:lnTo>
                      <a:pt x="2029" y="1250"/>
                    </a:lnTo>
                    <a:lnTo>
                      <a:pt x="2008" y="1259"/>
                    </a:lnTo>
                    <a:lnTo>
                      <a:pt x="1987" y="1265"/>
                    </a:lnTo>
                    <a:lnTo>
                      <a:pt x="1965" y="1272"/>
                    </a:lnTo>
                    <a:lnTo>
                      <a:pt x="1943" y="1278"/>
                    </a:lnTo>
                    <a:lnTo>
                      <a:pt x="1920" y="1281"/>
                    </a:lnTo>
                    <a:lnTo>
                      <a:pt x="1896" y="1284"/>
                    </a:lnTo>
                    <a:lnTo>
                      <a:pt x="1873" y="1285"/>
                    </a:lnTo>
                    <a:lnTo>
                      <a:pt x="1847" y="1286"/>
                    </a:lnTo>
                    <a:lnTo>
                      <a:pt x="1823" y="1285"/>
                    </a:lnTo>
                    <a:lnTo>
                      <a:pt x="1799" y="1284"/>
                    </a:lnTo>
                    <a:lnTo>
                      <a:pt x="1776" y="1281"/>
                    </a:lnTo>
                    <a:lnTo>
                      <a:pt x="1753" y="1278"/>
                    </a:lnTo>
                    <a:lnTo>
                      <a:pt x="1730" y="1272"/>
                    </a:lnTo>
                    <a:lnTo>
                      <a:pt x="1708" y="1265"/>
                    </a:lnTo>
                    <a:lnTo>
                      <a:pt x="1686" y="1259"/>
                    </a:lnTo>
                    <a:lnTo>
                      <a:pt x="1667" y="1250"/>
                    </a:lnTo>
                    <a:lnTo>
                      <a:pt x="1646" y="1240"/>
                    </a:lnTo>
                    <a:lnTo>
                      <a:pt x="1626" y="1229"/>
                    </a:lnTo>
                    <a:lnTo>
                      <a:pt x="1607" y="1218"/>
                    </a:lnTo>
                    <a:lnTo>
                      <a:pt x="1588" y="1205"/>
                    </a:lnTo>
                    <a:lnTo>
                      <a:pt x="1571" y="1191"/>
                    </a:lnTo>
                    <a:lnTo>
                      <a:pt x="1553" y="1175"/>
                    </a:lnTo>
                    <a:lnTo>
                      <a:pt x="1537" y="1159"/>
                    </a:lnTo>
                    <a:lnTo>
                      <a:pt x="1520" y="1142"/>
                    </a:lnTo>
                    <a:lnTo>
                      <a:pt x="1505" y="1123"/>
                    </a:lnTo>
                    <a:lnTo>
                      <a:pt x="1490" y="1104"/>
                    </a:lnTo>
                    <a:lnTo>
                      <a:pt x="1477" y="1084"/>
                    </a:lnTo>
                    <a:lnTo>
                      <a:pt x="1465" y="1062"/>
                    </a:lnTo>
                    <a:lnTo>
                      <a:pt x="1454" y="1040"/>
                    </a:lnTo>
                    <a:lnTo>
                      <a:pt x="1443" y="1017"/>
                    </a:lnTo>
                    <a:lnTo>
                      <a:pt x="1434" y="992"/>
                    </a:lnTo>
                    <a:lnTo>
                      <a:pt x="1425" y="967"/>
                    </a:lnTo>
                    <a:lnTo>
                      <a:pt x="1418" y="941"/>
                    </a:lnTo>
                    <a:lnTo>
                      <a:pt x="1412" y="913"/>
                    </a:lnTo>
                    <a:lnTo>
                      <a:pt x="1407" y="884"/>
                    </a:lnTo>
                    <a:lnTo>
                      <a:pt x="1402" y="856"/>
                    </a:lnTo>
                    <a:lnTo>
                      <a:pt x="1398" y="825"/>
                    </a:lnTo>
                    <a:lnTo>
                      <a:pt x="1396" y="794"/>
                    </a:lnTo>
                    <a:lnTo>
                      <a:pt x="1394" y="762"/>
                    </a:lnTo>
                    <a:lnTo>
                      <a:pt x="1393" y="729"/>
                    </a:lnTo>
                    <a:lnTo>
                      <a:pt x="1394" y="696"/>
                    </a:lnTo>
                    <a:lnTo>
                      <a:pt x="1396" y="663"/>
                    </a:lnTo>
                    <a:lnTo>
                      <a:pt x="1398" y="632"/>
                    </a:lnTo>
                    <a:lnTo>
                      <a:pt x="1402" y="603"/>
                    </a:lnTo>
                    <a:lnTo>
                      <a:pt x="1407" y="573"/>
                    </a:lnTo>
                    <a:lnTo>
                      <a:pt x="1412" y="544"/>
                    </a:lnTo>
                    <a:lnTo>
                      <a:pt x="1418" y="518"/>
                    </a:lnTo>
                    <a:lnTo>
                      <a:pt x="1425" y="491"/>
                    </a:lnTo>
                    <a:lnTo>
                      <a:pt x="1434" y="466"/>
                    </a:lnTo>
                    <a:lnTo>
                      <a:pt x="1443" y="442"/>
                    </a:lnTo>
                    <a:lnTo>
                      <a:pt x="1454" y="418"/>
                    </a:lnTo>
                    <a:lnTo>
                      <a:pt x="1465" y="396"/>
                    </a:lnTo>
                    <a:lnTo>
                      <a:pt x="1477" y="375"/>
                    </a:lnTo>
                    <a:lnTo>
                      <a:pt x="1490" y="354"/>
                    </a:lnTo>
                    <a:lnTo>
                      <a:pt x="1505" y="334"/>
                    </a:lnTo>
                    <a:lnTo>
                      <a:pt x="1520" y="316"/>
                    </a:lnTo>
                    <a:close/>
                    <a:moveTo>
                      <a:pt x="3089" y="1440"/>
                    </a:moveTo>
                    <a:lnTo>
                      <a:pt x="3277" y="1440"/>
                    </a:lnTo>
                    <a:lnTo>
                      <a:pt x="3572" y="463"/>
                    </a:lnTo>
                    <a:lnTo>
                      <a:pt x="3867" y="1440"/>
                    </a:lnTo>
                    <a:lnTo>
                      <a:pt x="4055" y="1440"/>
                    </a:lnTo>
                    <a:lnTo>
                      <a:pt x="4435" y="17"/>
                    </a:lnTo>
                    <a:lnTo>
                      <a:pt x="4245" y="17"/>
                    </a:lnTo>
                    <a:lnTo>
                      <a:pt x="3957" y="1176"/>
                    </a:lnTo>
                    <a:lnTo>
                      <a:pt x="3654" y="168"/>
                    </a:lnTo>
                    <a:lnTo>
                      <a:pt x="3490" y="168"/>
                    </a:lnTo>
                    <a:lnTo>
                      <a:pt x="3187" y="1176"/>
                    </a:lnTo>
                    <a:lnTo>
                      <a:pt x="2898" y="17"/>
                    </a:lnTo>
                    <a:lnTo>
                      <a:pt x="2709" y="17"/>
                    </a:lnTo>
                    <a:lnTo>
                      <a:pt x="3089" y="1440"/>
                    </a:lnTo>
                    <a:close/>
                    <a:moveTo>
                      <a:pt x="5575" y="1440"/>
                    </a:moveTo>
                    <a:lnTo>
                      <a:pt x="5575" y="1270"/>
                    </a:lnTo>
                    <a:lnTo>
                      <a:pt x="4915" y="1270"/>
                    </a:lnTo>
                    <a:lnTo>
                      <a:pt x="4915" y="768"/>
                    </a:lnTo>
                    <a:lnTo>
                      <a:pt x="5432" y="768"/>
                    </a:lnTo>
                    <a:lnTo>
                      <a:pt x="5432" y="597"/>
                    </a:lnTo>
                    <a:lnTo>
                      <a:pt x="4915" y="597"/>
                    </a:lnTo>
                    <a:lnTo>
                      <a:pt x="4915" y="188"/>
                    </a:lnTo>
                    <a:lnTo>
                      <a:pt x="5554" y="188"/>
                    </a:lnTo>
                    <a:lnTo>
                      <a:pt x="5554" y="17"/>
                    </a:lnTo>
                    <a:lnTo>
                      <a:pt x="4736" y="17"/>
                    </a:lnTo>
                    <a:lnTo>
                      <a:pt x="4736" y="1440"/>
                    </a:lnTo>
                    <a:lnTo>
                      <a:pt x="5575" y="1440"/>
                    </a:lnTo>
                    <a:close/>
                    <a:moveTo>
                      <a:pt x="6094" y="1440"/>
                    </a:moveTo>
                    <a:lnTo>
                      <a:pt x="6094" y="770"/>
                    </a:lnTo>
                    <a:lnTo>
                      <a:pt x="6308" y="770"/>
                    </a:lnTo>
                    <a:lnTo>
                      <a:pt x="6724" y="1440"/>
                    </a:lnTo>
                    <a:lnTo>
                      <a:pt x="6936" y="1440"/>
                    </a:lnTo>
                    <a:lnTo>
                      <a:pt x="6510" y="758"/>
                    </a:lnTo>
                    <a:lnTo>
                      <a:pt x="6528" y="753"/>
                    </a:lnTo>
                    <a:lnTo>
                      <a:pt x="6545" y="749"/>
                    </a:lnTo>
                    <a:lnTo>
                      <a:pt x="6561" y="745"/>
                    </a:lnTo>
                    <a:lnTo>
                      <a:pt x="6578" y="739"/>
                    </a:lnTo>
                    <a:lnTo>
                      <a:pt x="6593" y="733"/>
                    </a:lnTo>
                    <a:lnTo>
                      <a:pt x="6607" y="726"/>
                    </a:lnTo>
                    <a:lnTo>
                      <a:pt x="6622" y="719"/>
                    </a:lnTo>
                    <a:lnTo>
                      <a:pt x="6636" y="712"/>
                    </a:lnTo>
                    <a:lnTo>
                      <a:pt x="6649" y="704"/>
                    </a:lnTo>
                    <a:lnTo>
                      <a:pt x="6662" y="695"/>
                    </a:lnTo>
                    <a:lnTo>
                      <a:pt x="6676" y="686"/>
                    </a:lnTo>
                    <a:lnTo>
                      <a:pt x="6687" y="676"/>
                    </a:lnTo>
                    <a:lnTo>
                      <a:pt x="6699" y="666"/>
                    </a:lnTo>
                    <a:lnTo>
                      <a:pt x="6710" y="657"/>
                    </a:lnTo>
                    <a:lnTo>
                      <a:pt x="6720" y="646"/>
                    </a:lnTo>
                    <a:lnTo>
                      <a:pt x="6730" y="635"/>
                    </a:lnTo>
                    <a:lnTo>
                      <a:pt x="6738" y="622"/>
                    </a:lnTo>
                    <a:lnTo>
                      <a:pt x="6747" y="610"/>
                    </a:lnTo>
                    <a:lnTo>
                      <a:pt x="6756" y="597"/>
                    </a:lnTo>
                    <a:lnTo>
                      <a:pt x="6764" y="584"/>
                    </a:lnTo>
                    <a:lnTo>
                      <a:pt x="6770" y="571"/>
                    </a:lnTo>
                    <a:lnTo>
                      <a:pt x="6777" y="556"/>
                    </a:lnTo>
                    <a:lnTo>
                      <a:pt x="6783" y="542"/>
                    </a:lnTo>
                    <a:lnTo>
                      <a:pt x="6788" y="527"/>
                    </a:lnTo>
                    <a:lnTo>
                      <a:pt x="6792" y="511"/>
                    </a:lnTo>
                    <a:lnTo>
                      <a:pt x="6797" y="496"/>
                    </a:lnTo>
                    <a:lnTo>
                      <a:pt x="6800" y="480"/>
                    </a:lnTo>
                    <a:lnTo>
                      <a:pt x="6803" y="463"/>
                    </a:lnTo>
                    <a:lnTo>
                      <a:pt x="6806" y="446"/>
                    </a:lnTo>
                    <a:lnTo>
                      <a:pt x="6807" y="429"/>
                    </a:lnTo>
                    <a:lnTo>
                      <a:pt x="6808" y="411"/>
                    </a:lnTo>
                    <a:lnTo>
                      <a:pt x="6808" y="393"/>
                    </a:lnTo>
                    <a:lnTo>
                      <a:pt x="6808" y="371"/>
                    </a:lnTo>
                    <a:lnTo>
                      <a:pt x="6806" y="350"/>
                    </a:lnTo>
                    <a:lnTo>
                      <a:pt x="6803" y="330"/>
                    </a:lnTo>
                    <a:lnTo>
                      <a:pt x="6800" y="310"/>
                    </a:lnTo>
                    <a:lnTo>
                      <a:pt x="6796" y="290"/>
                    </a:lnTo>
                    <a:lnTo>
                      <a:pt x="6791" y="271"/>
                    </a:lnTo>
                    <a:lnTo>
                      <a:pt x="6785" y="253"/>
                    </a:lnTo>
                    <a:lnTo>
                      <a:pt x="6778" y="235"/>
                    </a:lnTo>
                    <a:lnTo>
                      <a:pt x="6770" y="218"/>
                    </a:lnTo>
                    <a:lnTo>
                      <a:pt x="6762" y="202"/>
                    </a:lnTo>
                    <a:lnTo>
                      <a:pt x="6753" y="185"/>
                    </a:lnTo>
                    <a:lnTo>
                      <a:pt x="6743" y="171"/>
                    </a:lnTo>
                    <a:lnTo>
                      <a:pt x="6732" y="156"/>
                    </a:lnTo>
                    <a:lnTo>
                      <a:pt x="6720" y="142"/>
                    </a:lnTo>
                    <a:lnTo>
                      <a:pt x="6708" y="129"/>
                    </a:lnTo>
                    <a:lnTo>
                      <a:pt x="6693" y="117"/>
                    </a:lnTo>
                    <a:lnTo>
                      <a:pt x="6680" y="105"/>
                    </a:lnTo>
                    <a:lnTo>
                      <a:pt x="6665" y="94"/>
                    </a:lnTo>
                    <a:lnTo>
                      <a:pt x="6649" y="84"/>
                    </a:lnTo>
                    <a:lnTo>
                      <a:pt x="6633" y="74"/>
                    </a:lnTo>
                    <a:lnTo>
                      <a:pt x="6616" y="65"/>
                    </a:lnTo>
                    <a:lnTo>
                      <a:pt x="6599" y="57"/>
                    </a:lnTo>
                    <a:lnTo>
                      <a:pt x="6581" y="50"/>
                    </a:lnTo>
                    <a:lnTo>
                      <a:pt x="6561" y="43"/>
                    </a:lnTo>
                    <a:lnTo>
                      <a:pt x="6542" y="37"/>
                    </a:lnTo>
                    <a:lnTo>
                      <a:pt x="6521" y="31"/>
                    </a:lnTo>
                    <a:lnTo>
                      <a:pt x="6501" y="27"/>
                    </a:lnTo>
                    <a:lnTo>
                      <a:pt x="6480" y="23"/>
                    </a:lnTo>
                    <a:lnTo>
                      <a:pt x="6458" y="21"/>
                    </a:lnTo>
                    <a:lnTo>
                      <a:pt x="6436" y="19"/>
                    </a:lnTo>
                    <a:lnTo>
                      <a:pt x="6412" y="18"/>
                    </a:lnTo>
                    <a:lnTo>
                      <a:pt x="6388" y="17"/>
                    </a:lnTo>
                    <a:lnTo>
                      <a:pt x="5914" y="17"/>
                    </a:lnTo>
                    <a:lnTo>
                      <a:pt x="5914" y="1440"/>
                    </a:lnTo>
                    <a:lnTo>
                      <a:pt x="6094" y="1440"/>
                    </a:lnTo>
                    <a:close/>
                    <a:moveTo>
                      <a:pt x="6094" y="188"/>
                    </a:moveTo>
                    <a:lnTo>
                      <a:pt x="6393" y="188"/>
                    </a:lnTo>
                    <a:lnTo>
                      <a:pt x="6420" y="189"/>
                    </a:lnTo>
                    <a:lnTo>
                      <a:pt x="6447" y="191"/>
                    </a:lnTo>
                    <a:lnTo>
                      <a:pt x="6471" y="195"/>
                    </a:lnTo>
                    <a:lnTo>
                      <a:pt x="6493" y="201"/>
                    </a:lnTo>
                    <a:lnTo>
                      <a:pt x="6514" y="208"/>
                    </a:lnTo>
                    <a:lnTo>
                      <a:pt x="6532" y="217"/>
                    </a:lnTo>
                    <a:lnTo>
                      <a:pt x="6541" y="222"/>
                    </a:lnTo>
                    <a:lnTo>
                      <a:pt x="6550" y="227"/>
                    </a:lnTo>
                    <a:lnTo>
                      <a:pt x="6558" y="234"/>
                    </a:lnTo>
                    <a:lnTo>
                      <a:pt x="6566" y="239"/>
                    </a:lnTo>
                    <a:lnTo>
                      <a:pt x="6572" y="246"/>
                    </a:lnTo>
                    <a:lnTo>
                      <a:pt x="6579" y="254"/>
                    </a:lnTo>
                    <a:lnTo>
                      <a:pt x="6584" y="260"/>
                    </a:lnTo>
                    <a:lnTo>
                      <a:pt x="6591" y="268"/>
                    </a:lnTo>
                    <a:lnTo>
                      <a:pt x="6595" y="277"/>
                    </a:lnTo>
                    <a:lnTo>
                      <a:pt x="6601" y="286"/>
                    </a:lnTo>
                    <a:lnTo>
                      <a:pt x="6604" y="294"/>
                    </a:lnTo>
                    <a:lnTo>
                      <a:pt x="6608" y="303"/>
                    </a:lnTo>
                    <a:lnTo>
                      <a:pt x="6615" y="324"/>
                    </a:lnTo>
                    <a:lnTo>
                      <a:pt x="6620" y="345"/>
                    </a:lnTo>
                    <a:lnTo>
                      <a:pt x="6622" y="368"/>
                    </a:lnTo>
                    <a:lnTo>
                      <a:pt x="6623" y="393"/>
                    </a:lnTo>
                    <a:lnTo>
                      <a:pt x="6622" y="418"/>
                    </a:lnTo>
                    <a:lnTo>
                      <a:pt x="6620" y="441"/>
                    </a:lnTo>
                    <a:lnTo>
                      <a:pt x="6615" y="463"/>
                    </a:lnTo>
                    <a:lnTo>
                      <a:pt x="6608" y="483"/>
                    </a:lnTo>
                    <a:lnTo>
                      <a:pt x="6604" y="493"/>
                    </a:lnTo>
                    <a:lnTo>
                      <a:pt x="6601" y="501"/>
                    </a:lnTo>
                    <a:lnTo>
                      <a:pt x="6595" y="510"/>
                    </a:lnTo>
                    <a:lnTo>
                      <a:pt x="6591" y="518"/>
                    </a:lnTo>
                    <a:lnTo>
                      <a:pt x="6584" y="526"/>
                    </a:lnTo>
                    <a:lnTo>
                      <a:pt x="6579" y="533"/>
                    </a:lnTo>
                    <a:lnTo>
                      <a:pt x="6572" y="541"/>
                    </a:lnTo>
                    <a:lnTo>
                      <a:pt x="6566" y="548"/>
                    </a:lnTo>
                    <a:lnTo>
                      <a:pt x="6558" y="553"/>
                    </a:lnTo>
                    <a:lnTo>
                      <a:pt x="6550" y="559"/>
                    </a:lnTo>
                    <a:lnTo>
                      <a:pt x="6541" y="564"/>
                    </a:lnTo>
                    <a:lnTo>
                      <a:pt x="6532" y="570"/>
                    </a:lnTo>
                    <a:lnTo>
                      <a:pt x="6514" y="578"/>
                    </a:lnTo>
                    <a:lnTo>
                      <a:pt x="6493" y="586"/>
                    </a:lnTo>
                    <a:lnTo>
                      <a:pt x="6471" y="592"/>
                    </a:lnTo>
                    <a:lnTo>
                      <a:pt x="6447" y="595"/>
                    </a:lnTo>
                    <a:lnTo>
                      <a:pt x="6420" y="597"/>
                    </a:lnTo>
                    <a:lnTo>
                      <a:pt x="6393" y="598"/>
                    </a:lnTo>
                    <a:lnTo>
                      <a:pt x="6094" y="598"/>
                    </a:lnTo>
                    <a:lnTo>
                      <a:pt x="6094" y="188"/>
                    </a:lnTo>
                    <a:close/>
                    <a:moveTo>
                      <a:pt x="8042" y="1440"/>
                    </a:moveTo>
                    <a:lnTo>
                      <a:pt x="8042" y="1270"/>
                    </a:lnTo>
                    <a:lnTo>
                      <a:pt x="7382" y="1270"/>
                    </a:lnTo>
                    <a:lnTo>
                      <a:pt x="7382" y="768"/>
                    </a:lnTo>
                    <a:lnTo>
                      <a:pt x="7899" y="768"/>
                    </a:lnTo>
                    <a:lnTo>
                      <a:pt x="7899" y="597"/>
                    </a:lnTo>
                    <a:lnTo>
                      <a:pt x="7382" y="597"/>
                    </a:lnTo>
                    <a:lnTo>
                      <a:pt x="7382" y="188"/>
                    </a:lnTo>
                    <a:lnTo>
                      <a:pt x="8021" y="188"/>
                    </a:lnTo>
                    <a:lnTo>
                      <a:pt x="8021" y="17"/>
                    </a:lnTo>
                    <a:lnTo>
                      <a:pt x="7202" y="17"/>
                    </a:lnTo>
                    <a:lnTo>
                      <a:pt x="7202" y="1440"/>
                    </a:lnTo>
                    <a:lnTo>
                      <a:pt x="8042" y="1440"/>
                    </a:lnTo>
                    <a:close/>
                    <a:moveTo>
                      <a:pt x="8772" y="1440"/>
                    </a:moveTo>
                    <a:lnTo>
                      <a:pt x="8806" y="1440"/>
                    </a:lnTo>
                    <a:lnTo>
                      <a:pt x="8840" y="1438"/>
                    </a:lnTo>
                    <a:lnTo>
                      <a:pt x="8873" y="1434"/>
                    </a:lnTo>
                    <a:lnTo>
                      <a:pt x="8905" y="1429"/>
                    </a:lnTo>
                    <a:lnTo>
                      <a:pt x="8937" y="1423"/>
                    </a:lnTo>
                    <a:lnTo>
                      <a:pt x="8968" y="1414"/>
                    </a:lnTo>
                    <a:lnTo>
                      <a:pt x="8998" y="1404"/>
                    </a:lnTo>
                    <a:lnTo>
                      <a:pt x="9028" y="1393"/>
                    </a:lnTo>
                    <a:lnTo>
                      <a:pt x="9056" y="1381"/>
                    </a:lnTo>
                    <a:lnTo>
                      <a:pt x="9084" y="1367"/>
                    </a:lnTo>
                    <a:lnTo>
                      <a:pt x="9111" y="1351"/>
                    </a:lnTo>
                    <a:lnTo>
                      <a:pt x="9138" y="1335"/>
                    </a:lnTo>
                    <a:lnTo>
                      <a:pt x="9164" y="1316"/>
                    </a:lnTo>
                    <a:lnTo>
                      <a:pt x="9190" y="1296"/>
                    </a:lnTo>
                    <a:lnTo>
                      <a:pt x="9214" y="1274"/>
                    </a:lnTo>
                    <a:lnTo>
                      <a:pt x="9238" y="1252"/>
                    </a:lnTo>
                    <a:lnTo>
                      <a:pt x="9261" y="1227"/>
                    </a:lnTo>
                    <a:lnTo>
                      <a:pt x="9282" y="1202"/>
                    </a:lnTo>
                    <a:lnTo>
                      <a:pt x="9302" y="1175"/>
                    </a:lnTo>
                    <a:lnTo>
                      <a:pt x="9321" y="1148"/>
                    </a:lnTo>
                    <a:lnTo>
                      <a:pt x="9338" y="1118"/>
                    </a:lnTo>
                    <a:lnTo>
                      <a:pt x="9354" y="1088"/>
                    </a:lnTo>
                    <a:lnTo>
                      <a:pt x="9367" y="1057"/>
                    </a:lnTo>
                    <a:lnTo>
                      <a:pt x="9380" y="1025"/>
                    </a:lnTo>
                    <a:lnTo>
                      <a:pt x="9391" y="992"/>
                    </a:lnTo>
                    <a:lnTo>
                      <a:pt x="9401" y="958"/>
                    </a:lnTo>
                    <a:lnTo>
                      <a:pt x="9409" y="923"/>
                    </a:lnTo>
                    <a:lnTo>
                      <a:pt x="9415" y="886"/>
                    </a:lnTo>
                    <a:lnTo>
                      <a:pt x="9421" y="848"/>
                    </a:lnTo>
                    <a:lnTo>
                      <a:pt x="9424" y="810"/>
                    </a:lnTo>
                    <a:lnTo>
                      <a:pt x="9426" y="770"/>
                    </a:lnTo>
                    <a:lnTo>
                      <a:pt x="9428" y="729"/>
                    </a:lnTo>
                    <a:lnTo>
                      <a:pt x="9426" y="687"/>
                    </a:lnTo>
                    <a:lnTo>
                      <a:pt x="9424" y="648"/>
                    </a:lnTo>
                    <a:lnTo>
                      <a:pt x="9421" y="609"/>
                    </a:lnTo>
                    <a:lnTo>
                      <a:pt x="9415" y="572"/>
                    </a:lnTo>
                    <a:lnTo>
                      <a:pt x="9409" y="535"/>
                    </a:lnTo>
                    <a:lnTo>
                      <a:pt x="9401" y="500"/>
                    </a:lnTo>
                    <a:lnTo>
                      <a:pt x="9391" y="466"/>
                    </a:lnTo>
                    <a:lnTo>
                      <a:pt x="9380" y="433"/>
                    </a:lnTo>
                    <a:lnTo>
                      <a:pt x="9367" y="401"/>
                    </a:lnTo>
                    <a:lnTo>
                      <a:pt x="9354" y="370"/>
                    </a:lnTo>
                    <a:lnTo>
                      <a:pt x="9338" y="341"/>
                    </a:lnTo>
                    <a:lnTo>
                      <a:pt x="9321" y="312"/>
                    </a:lnTo>
                    <a:lnTo>
                      <a:pt x="9302" y="284"/>
                    </a:lnTo>
                    <a:lnTo>
                      <a:pt x="9282" y="258"/>
                    </a:lnTo>
                    <a:lnTo>
                      <a:pt x="9261" y="233"/>
                    </a:lnTo>
                    <a:lnTo>
                      <a:pt x="9238" y="208"/>
                    </a:lnTo>
                    <a:lnTo>
                      <a:pt x="9214" y="185"/>
                    </a:lnTo>
                    <a:lnTo>
                      <a:pt x="9190" y="163"/>
                    </a:lnTo>
                    <a:lnTo>
                      <a:pt x="9164" y="142"/>
                    </a:lnTo>
                    <a:lnTo>
                      <a:pt x="9138" y="124"/>
                    </a:lnTo>
                    <a:lnTo>
                      <a:pt x="9111" y="107"/>
                    </a:lnTo>
                    <a:lnTo>
                      <a:pt x="9084" y="92"/>
                    </a:lnTo>
                    <a:lnTo>
                      <a:pt x="9056" y="77"/>
                    </a:lnTo>
                    <a:lnTo>
                      <a:pt x="9028" y="64"/>
                    </a:lnTo>
                    <a:lnTo>
                      <a:pt x="8998" y="53"/>
                    </a:lnTo>
                    <a:lnTo>
                      <a:pt x="8968" y="43"/>
                    </a:lnTo>
                    <a:lnTo>
                      <a:pt x="8937" y="36"/>
                    </a:lnTo>
                    <a:lnTo>
                      <a:pt x="8905" y="29"/>
                    </a:lnTo>
                    <a:lnTo>
                      <a:pt x="8873" y="23"/>
                    </a:lnTo>
                    <a:lnTo>
                      <a:pt x="8840" y="20"/>
                    </a:lnTo>
                    <a:lnTo>
                      <a:pt x="8806" y="18"/>
                    </a:lnTo>
                    <a:lnTo>
                      <a:pt x="8772" y="17"/>
                    </a:lnTo>
                    <a:lnTo>
                      <a:pt x="8381" y="17"/>
                    </a:lnTo>
                    <a:lnTo>
                      <a:pt x="8381" y="1440"/>
                    </a:lnTo>
                    <a:lnTo>
                      <a:pt x="8772" y="1440"/>
                    </a:lnTo>
                    <a:close/>
                    <a:moveTo>
                      <a:pt x="8561" y="188"/>
                    </a:moveTo>
                    <a:lnTo>
                      <a:pt x="8742" y="188"/>
                    </a:lnTo>
                    <a:lnTo>
                      <a:pt x="8767" y="189"/>
                    </a:lnTo>
                    <a:lnTo>
                      <a:pt x="8791" y="190"/>
                    </a:lnTo>
                    <a:lnTo>
                      <a:pt x="8815" y="192"/>
                    </a:lnTo>
                    <a:lnTo>
                      <a:pt x="8838" y="195"/>
                    </a:lnTo>
                    <a:lnTo>
                      <a:pt x="8861" y="199"/>
                    </a:lnTo>
                    <a:lnTo>
                      <a:pt x="8884" y="204"/>
                    </a:lnTo>
                    <a:lnTo>
                      <a:pt x="8908" y="210"/>
                    </a:lnTo>
                    <a:lnTo>
                      <a:pt x="8930" y="216"/>
                    </a:lnTo>
                    <a:lnTo>
                      <a:pt x="8952" y="224"/>
                    </a:lnTo>
                    <a:lnTo>
                      <a:pt x="8973" y="233"/>
                    </a:lnTo>
                    <a:lnTo>
                      <a:pt x="8994" y="243"/>
                    </a:lnTo>
                    <a:lnTo>
                      <a:pt x="9013" y="254"/>
                    </a:lnTo>
                    <a:lnTo>
                      <a:pt x="9033" y="266"/>
                    </a:lnTo>
                    <a:lnTo>
                      <a:pt x="9052" y="279"/>
                    </a:lnTo>
                    <a:lnTo>
                      <a:pt x="9070" y="293"/>
                    </a:lnTo>
                    <a:lnTo>
                      <a:pt x="9087" y="309"/>
                    </a:lnTo>
                    <a:lnTo>
                      <a:pt x="9104" y="325"/>
                    </a:lnTo>
                    <a:lnTo>
                      <a:pt x="9120" y="343"/>
                    </a:lnTo>
                    <a:lnTo>
                      <a:pt x="9135" y="363"/>
                    </a:lnTo>
                    <a:lnTo>
                      <a:pt x="9149" y="382"/>
                    </a:lnTo>
                    <a:lnTo>
                      <a:pt x="9162" y="404"/>
                    </a:lnTo>
                    <a:lnTo>
                      <a:pt x="9174" y="426"/>
                    </a:lnTo>
                    <a:lnTo>
                      <a:pt x="9185" y="451"/>
                    </a:lnTo>
                    <a:lnTo>
                      <a:pt x="9196" y="476"/>
                    </a:lnTo>
                    <a:lnTo>
                      <a:pt x="9205" y="502"/>
                    </a:lnTo>
                    <a:lnTo>
                      <a:pt x="9213" y="531"/>
                    </a:lnTo>
                    <a:lnTo>
                      <a:pt x="9220" y="561"/>
                    </a:lnTo>
                    <a:lnTo>
                      <a:pt x="9226" y="592"/>
                    </a:lnTo>
                    <a:lnTo>
                      <a:pt x="9230" y="624"/>
                    </a:lnTo>
                    <a:lnTo>
                      <a:pt x="9234" y="657"/>
                    </a:lnTo>
                    <a:lnTo>
                      <a:pt x="9236" y="692"/>
                    </a:lnTo>
                    <a:lnTo>
                      <a:pt x="9236" y="729"/>
                    </a:lnTo>
                    <a:lnTo>
                      <a:pt x="9236" y="766"/>
                    </a:lnTo>
                    <a:lnTo>
                      <a:pt x="9234" y="801"/>
                    </a:lnTo>
                    <a:lnTo>
                      <a:pt x="9230" y="834"/>
                    </a:lnTo>
                    <a:lnTo>
                      <a:pt x="9226" y="867"/>
                    </a:lnTo>
                    <a:lnTo>
                      <a:pt x="9220" y="898"/>
                    </a:lnTo>
                    <a:lnTo>
                      <a:pt x="9213" y="926"/>
                    </a:lnTo>
                    <a:lnTo>
                      <a:pt x="9205" y="955"/>
                    </a:lnTo>
                    <a:lnTo>
                      <a:pt x="9196" y="981"/>
                    </a:lnTo>
                    <a:lnTo>
                      <a:pt x="9185" y="1007"/>
                    </a:lnTo>
                    <a:lnTo>
                      <a:pt x="9174" y="1031"/>
                    </a:lnTo>
                    <a:lnTo>
                      <a:pt x="9162" y="1054"/>
                    </a:lnTo>
                    <a:lnTo>
                      <a:pt x="9149" y="1075"/>
                    </a:lnTo>
                    <a:lnTo>
                      <a:pt x="9135" y="1096"/>
                    </a:lnTo>
                    <a:lnTo>
                      <a:pt x="9120" y="1115"/>
                    </a:lnTo>
                    <a:lnTo>
                      <a:pt x="9104" y="1132"/>
                    </a:lnTo>
                    <a:lnTo>
                      <a:pt x="9087" y="1149"/>
                    </a:lnTo>
                    <a:lnTo>
                      <a:pt x="9070" y="1164"/>
                    </a:lnTo>
                    <a:lnTo>
                      <a:pt x="9052" y="1178"/>
                    </a:lnTo>
                    <a:lnTo>
                      <a:pt x="9033" y="1192"/>
                    </a:lnTo>
                    <a:lnTo>
                      <a:pt x="9013" y="1204"/>
                    </a:lnTo>
                    <a:lnTo>
                      <a:pt x="8994" y="1215"/>
                    </a:lnTo>
                    <a:lnTo>
                      <a:pt x="8973" y="1225"/>
                    </a:lnTo>
                    <a:lnTo>
                      <a:pt x="8952" y="1233"/>
                    </a:lnTo>
                    <a:lnTo>
                      <a:pt x="8930" y="1241"/>
                    </a:lnTo>
                    <a:lnTo>
                      <a:pt x="8908" y="1249"/>
                    </a:lnTo>
                    <a:lnTo>
                      <a:pt x="8884" y="1254"/>
                    </a:lnTo>
                    <a:lnTo>
                      <a:pt x="8861" y="1259"/>
                    </a:lnTo>
                    <a:lnTo>
                      <a:pt x="8838" y="1263"/>
                    </a:lnTo>
                    <a:lnTo>
                      <a:pt x="8815" y="1267"/>
                    </a:lnTo>
                    <a:lnTo>
                      <a:pt x="8791" y="1269"/>
                    </a:lnTo>
                    <a:lnTo>
                      <a:pt x="8767" y="1270"/>
                    </a:lnTo>
                    <a:lnTo>
                      <a:pt x="8742" y="1270"/>
                    </a:lnTo>
                    <a:lnTo>
                      <a:pt x="8561" y="1270"/>
                    </a:lnTo>
                    <a:lnTo>
                      <a:pt x="8561" y="188"/>
                    </a:lnTo>
                    <a:close/>
                    <a:moveTo>
                      <a:pt x="10871" y="1440"/>
                    </a:moveTo>
                    <a:lnTo>
                      <a:pt x="10896" y="1440"/>
                    </a:lnTo>
                    <a:lnTo>
                      <a:pt x="10921" y="1439"/>
                    </a:lnTo>
                    <a:lnTo>
                      <a:pt x="10946" y="1437"/>
                    </a:lnTo>
                    <a:lnTo>
                      <a:pt x="10969" y="1434"/>
                    </a:lnTo>
                    <a:lnTo>
                      <a:pt x="10992" y="1429"/>
                    </a:lnTo>
                    <a:lnTo>
                      <a:pt x="11014" y="1424"/>
                    </a:lnTo>
                    <a:lnTo>
                      <a:pt x="11036" y="1418"/>
                    </a:lnTo>
                    <a:lnTo>
                      <a:pt x="11057" y="1412"/>
                    </a:lnTo>
                    <a:lnTo>
                      <a:pt x="11077" y="1404"/>
                    </a:lnTo>
                    <a:lnTo>
                      <a:pt x="11097" y="1395"/>
                    </a:lnTo>
                    <a:lnTo>
                      <a:pt x="11115" y="1387"/>
                    </a:lnTo>
                    <a:lnTo>
                      <a:pt x="11133" y="1377"/>
                    </a:lnTo>
                    <a:lnTo>
                      <a:pt x="11149" y="1366"/>
                    </a:lnTo>
                    <a:lnTo>
                      <a:pt x="11166" y="1354"/>
                    </a:lnTo>
                    <a:lnTo>
                      <a:pt x="11181" y="1341"/>
                    </a:lnTo>
                    <a:lnTo>
                      <a:pt x="11197" y="1327"/>
                    </a:lnTo>
                    <a:lnTo>
                      <a:pt x="11210" y="1314"/>
                    </a:lnTo>
                    <a:lnTo>
                      <a:pt x="11223" y="1298"/>
                    </a:lnTo>
                    <a:lnTo>
                      <a:pt x="11235" y="1283"/>
                    </a:lnTo>
                    <a:lnTo>
                      <a:pt x="11247" y="1267"/>
                    </a:lnTo>
                    <a:lnTo>
                      <a:pt x="11257" y="1250"/>
                    </a:lnTo>
                    <a:lnTo>
                      <a:pt x="11267" y="1232"/>
                    </a:lnTo>
                    <a:lnTo>
                      <a:pt x="11276" y="1214"/>
                    </a:lnTo>
                    <a:lnTo>
                      <a:pt x="11284" y="1195"/>
                    </a:lnTo>
                    <a:lnTo>
                      <a:pt x="11292" y="1175"/>
                    </a:lnTo>
                    <a:lnTo>
                      <a:pt x="11297" y="1154"/>
                    </a:lnTo>
                    <a:lnTo>
                      <a:pt x="11303" y="1133"/>
                    </a:lnTo>
                    <a:lnTo>
                      <a:pt x="11307" y="1111"/>
                    </a:lnTo>
                    <a:lnTo>
                      <a:pt x="11310" y="1088"/>
                    </a:lnTo>
                    <a:lnTo>
                      <a:pt x="11312" y="1066"/>
                    </a:lnTo>
                    <a:lnTo>
                      <a:pt x="11314" y="1042"/>
                    </a:lnTo>
                    <a:lnTo>
                      <a:pt x="11315" y="1018"/>
                    </a:lnTo>
                    <a:lnTo>
                      <a:pt x="11314" y="986"/>
                    </a:lnTo>
                    <a:lnTo>
                      <a:pt x="11310" y="956"/>
                    </a:lnTo>
                    <a:lnTo>
                      <a:pt x="11306" y="926"/>
                    </a:lnTo>
                    <a:lnTo>
                      <a:pt x="11298" y="898"/>
                    </a:lnTo>
                    <a:lnTo>
                      <a:pt x="11289" y="871"/>
                    </a:lnTo>
                    <a:lnTo>
                      <a:pt x="11278" y="845"/>
                    </a:lnTo>
                    <a:lnTo>
                      <a:pt x="11266" y="821"/>
                    </a:lnTo>
                    <a:lnTo>
                      <a:pt x="11252" y="798"/>
                    </a:lnTo>
                    <a:lnTo>
                      <a:pt x="11236" y="775"/>
                    </a:lnTo>
                    <a:lnTo>
                      <a:pt x="11219" y="755"/>
                    </a:lnTo>
                    <a:lnTo>
                      <a:pt x="11200" y="735"/>
                    </a:lnTo>
                    <a:lnTo>
                      <a:pt x="11179" y="717"/>
                    </a:lnTo>
                    <a:lnTo>
                      <a:pt x="11157" y="702"/>
                    </a:lnTo>
                    <a:lnTo>
                      <a:pt x="11134" y="686"/>
                    </a:lnTo>
                    <a:lnTo>
                      <a:pt x="11110" y="673"/>
                    </a:lnTo>
                    <a:lnTo>
                      <a:pt x="11084" y="662"/>
                    </a:lnTo>
                    <a:lnTo>
                      <a:pt x="11102" y="652"/>
                    </a:lnTo>
                    <a:lnTo>
                      <a:pt x="11119" y="640"/>
                    </a:lnTo>
                    <a:lnTo>
                      <a:pt x="11135" y="628"/>
                    </a:lnTo>
                    <a:lnTo>
                      <a:pt x="11149" y="614"/>
                    </a:lnTo>
                    <a:lnTo>
                      <a:pt x="11164" y="599"/>
                    </a:lnTo>
                    <a:lnTo>
                      <a:pt x="11177" y="584"/>
                    </a:lnTo>
                    <a:lnTo>
                      <a:pt x="11189" y="566"/>
                    </a:lnTo>
                    <a:lnTo>
                      <a:pt x="11201" y="549"/>
                    </a:lnTo>
                    <a:lnTo>
                      <a:pt x="11211" y="531"/>
                    </a:lnTo>
                    <a:lnTo>
                      <a:pt x="11220" y="511"/>
                    </a:lnTo>
                    <a:lnTo>
                      <a:pt x="11228" y="491"/>
                    </a:lnTo>
                    <a:lnTo>
                      <a:pt x="11233" y="472"/>
                    </a:lnTo>
                    <a:lnTo>
                      <a:pt x="11239" y="450"/>
                    </a:lnTo>
                    <a:lnTo>
                      <a:pt x="11242" y="429"/>
                    </a:lnTo>
                    <a:lnTo>
                      <a:pt x="11244" y="406"/>
                    </a:lnTo>
                    <a:lnTo>
                      <a:pt x="11245" y="384"/>
                    </a:lnTo>
                    <a:lnTo>
                      <a:pt x="11245" y="363"/>
                    </a:lnTo>
                    <a:lnTo>
                      <a:pt x="11243" y="342"/>
                    </a:lnTo>
                    <a:lnTo>
                      <a:pt x="11241" y="321"/>
                    </a:lnTo>
                    <a:lnTo>
                      <a:pt x="11239" y="302"/>
                    </a:lnTo>
                    <a:lnTo>
                      <a:pt x="11234" y="282"/>
                    </a:lnTo>
                    <a:lnTo>
                      <a:pt x="11230" y="265"/>
                    </a:lnTo>
                    <a:lnTo>
                      <a:pt x="11224" y="246"/>
                    </a:lnTo>
                    <a:lnTo>
                      <a:pt x="11218" y="229"/>
                    </a:lnTo>
                    <a:lnTo>
                      <a:pt x="11211" y="213"/>
                    </a:lnTo>
                    <a:lnTo>
                      <a:pt x="11202" y="196"/>
                    </a:lnTo>
                    <a:lnTo>
                      <a:pt x="11193" y="181"/>
                    </a:lnTo>
                    <a:lnTo>
                      <a:pt x="11185" y="167"/>
                    </a:lnTo>
                    <a:lnTo>
                      <a:pt x="11174" y="152"/>
                    </a:lnTo>
                    <a:lnTo>
                      <a:pt x="11163" y="139"/>
                    </a:lnTo>
                    <a:lnTo>
                      <a:pt x="11152" y="126"/>
                    </a:lnTo>
                    <a:lnTo>
                      <a:pt x="11138" y="114"/>
                    </a:lnTo>
                    <a:lnTo>
                      <a:pt x="11125" y="103"/>
                    </a:lnTo>
                    <a:lnTo>
                      <a:pt x="11111" y="92"/>
                    </a:lnTo>
                    <a:lnTo>
                      <a:pt x="11097" y="82"/>
                    </a:lnTo>
                    <a:lnTo>
                      <a:pt x="11081" y="72"/>
                    </a:lnTo>
                    <a:lnTo>
                      <a:pt x="11065" y="64"/>
                    </a:lnTo>
                    <a:lnTo>
                      <a:pt x="11048" y="55"/>
                    </a:lnTo>
                    <a:lnTo>
                      <a:pt x="11030" y="49"/>
                    </a:lnTo>
                    <a:lnTo>
                      <a:pt x="11013" y="42"/>
                    </a:lnTo>
                    <a:lnTo>
                      <a:pt x="10994" y="37"/>
                    </a:lnTo>
                    <a:lnTo>
                      <a:pt x="10974" y="31"/>
                    </a:lnTo>
                    <a:lnTo>
                      <a:pt x="10954" y="27"/>
                    </a:lnTo>
                    <a:lnTo>
                      <a:pt x="10934" y="23"/>
                    </a:lnTo>
                    <a:lnTo>
                      <a:pt x="10911" y="21"/>
                    </a:lnTo>
                    <a:lnTo>
                      <a:pt x="10891" y="19"/>
                    </a:lnTo>
                    <a:lnTo>
                      <a:pt x="10867" y="18"/>
                    </a:lnTo>
                    <a:lnTo>
                      <a:pt x="10844" y="17"/>
                    </a:lnTo>
                    <a:lnTo>
                      <a:pt x="10364" y="17"/>
                    </a:lnTo>
                    <a:lnTo>
                      <a:pt x="10364" y="1440"/>
                    </a:lnTo>
                    <a:lnTo>
                      <a:pt x="10871" y="1440"/>
                    </a:lnTo>
                    <a:close/>
                    <a:moveTo>
                      <a:pt x="10544" y="768"/>
                    </a:moveTo>
                    <a:lnTo>
                      <a:pt x="10844" y="768"/>
                    </a:lnTo>
                    <a:lnTo>
                      <a:pt x="10878" y="769"/>
                    </a:lnTo>
                    <a:lnTo>
                      <a:pt x="10910" y="771"/>
                    </a:lnTo>
                    <a:lnTo>
                      <a:pt x="10926" y="773"/>
                    </a:lnTo>
                    <a:lnTo>
                      <a:pt x="10941" y="777"/>
                    </a:lnTo>
                    <a:lnTo>
                      <a:pt x="10956" y="780"/>
                    </a:lnTo>
                    <a:lnTo>
                      <a:pt x="10969" y="783"/>
                    </a:lnTo>
                    <a:lnTo>
                      <a:pt x="10982" y="788"/>
                    </a:lnTo>
                    <a:lnTo>
                      <a:pt x="10994" y="792"/>
                    </a:lnTo>
                    <a:lnTo>
                      <a:pt x="11006" y="798"/>
                    </a:lnTo>
                    <a:lnTo>
                      <a:pt x="11017" y="803"/>
                    </a:lnTo>
                    <a:lnTo>
                      <a:pt x="11028" y="809"/>
                    </a:lnTo>
                    <a:lnTo>
                      <a:pt x="11039" y="815"/>
                    </a:lnTo>
                    <a:lnTo>
                      <a:pt x="11048" y="823"/>
                    </a:lnTo>
                    <a:lnTo>
                      <a:pt x="11058" y="831"/>
                    </a:lnTo>
                    <a:lnTo>
                      <a:pt x="11067" y="838"/>
                    </a:lnTo>
                    <a:lnTo>
                      <a:pt x="11075" y="847"/>
                    </a:lnTo>
                    <a:lnTo>
                      <a:pt x="11082" y="856"/>
                    </a:lnTo>
                    <a:lnTo>
                      <a:pt x="11089" y="865"/>
                    </a:lnTo>
                    <a:lnTo>
                      <a:pt x="11095" y="876"/>
                    </a:lnTo>
                    <a:lnTo>
                      <a:pt x="11101" y="886"/>
                    </a:lnTo>
                    <a:lnTo>
                      <a:pt x="11106" y="897"/>
                    </a:lnTo>
                    <a:lnTo>
                      <a:pt x="11111" y="909"/>
                    </a:lnTo>
                    <a:lnTo>
                      <a:pt x="11115" y="920"/>
                    </a:lnTo>
                    <a:lnTo>
                      <a:pt x="11120" y="933"/>
                    </a:lnTo>
                    <a:lnTo>
                      <a:pt x="11122" y="946"/>
                    </a:lnTo>
                    <a:lnTo>
                      <a:pt x="11125" y="959"/>
                    </a:lnTo>
                    <a:lnTo>
                      <a:pt x="11126" y="973"/>
                    </a:lnTo>
                    <a:lnTo>
                      <a:pt x="11128" y="987"/>
                    </a:lnTo>
                    <a:lnTo>
                      <a:pt x="11128" y="1002"/>
                    </a:lnTo>
                    <a:lnTo>
                      <a:pt x="11130" y="1018"/>
                    </a:lnTo>
                    <a:lnTo>
                      <a:pt x="11128" y="1033"/>
                    </a:lnTo>
                    <a:lnTo>
                      <a:pt x="11128" y="1049"/>
                    </a:lnTo>
                    <a:lnTo>
                      <a:pt x="11126" y="1063"/>
                    </a:lnTo>
                    <a:lnTo>
                      <a:pt x="11125" y="1077"/>
                    </a:lnTo>
                    <a:lnTo>
                      <a:pt x="11122" y="1090"/>
                    </a:lnTo>
                    <a:lnTo>
                      <a:pt x="11120" y="1104"/>
                    </a:lnTo>
                    <a:lnTo>
                      <a:pt x="11115" y="1117"/>
                    </a:lnTo>
                    <a:lnTo>
                      <a:pt x="11111" y="1129"/>
                    </a:lnTo>
                    <a:lnTo>
                      <a:pt x="11106" y="1140"/>
                    </a:lnTo>
                    <a:lnTo>
                      <a:pt x="11101" y="1151"/>
                    </a:lnTo>
                    <a:lnTo>
                      <a:pt x="11095" y="1162"/>
                    </a:lnTo>
                    <a:lnTo>
                      <a:pt x="11089" y="1172"/>
                    </a:lnTo>
                    <a:lnTo>
                      <a:pt x="11082" y="1182"/>
                    </a:lnTo>
                    <a:lnTo>
                      <a:pt x="11075" y="1191"/>
                    </a:lnTo>
                    <a:lnTo>
                      <a:pt x="11067" y="1199"/>
                    </a:lnTo>
                    <a:lnTo>
                      <a:pt x="11058" y="1207"/>
                    </a:lnTo>
                    <a:lnTo>
                      <a:pt x="11048" y="1215"/>
                    </a:lnTo>
                    <a:lnTo>
                      <a:pt x="11039" y="1222"/>
                    </a:lnTo>
                    <a:lnTo>
                      <a:pt x="11028" y="1229"/>
                    </a:lnTo>
                    <a:lnTo>
                      <a:pt x="11017" y="1235"/>
                    </a:lnTo>
                    <a:lnTo>
                      <a:pt x="11006" y="1240"/>
                    </a:lnTo>
                    <a:lnTo>
                      <a:pt x="10994" y="1246"/>
                    </a:lnTo>
                    <a:lnTo>
                      <a:pt x="10982" y="1250"/>
                    </a:lnTo>
                    <a:lnTo>
                      <a:pt x="10969" y="1254"/>
                    </a:lnTo>
                    <a:lnTo>
                      <a:pt x="10956" y="1258"/>
                    </a:lnTo>
                    <a:lnTo>
                      <a:pt x="10941" y="1261"/>
                    </a:lnTo>
                    <a:lnTo>
                      <a:pt x="10926" y="1264"/>
                    </a:lnTo>
                    <a:lnTo>
                      <a:pt x="10910" y="1267"/>
                    </a:lnTo>
                    <a:lnTo>
                      <a:pt x="10878" y="1269"/>
                    </a:lnTo>
                    <a:lnTo>
                      <a:pt x="10844" y="1270"/>
                    </a:lnTo>
                    <a:lnTo>
                      <a:pt x="10544" y="1270"/>
                    </a:lnTo>
                    <a:lnTo>
                      <a:pt x="10544" y="768"/>
                    </a:lnTo>
                    <a:close/>
                    <a:moveTo>
                      <a:pt x="10544" y="188"/>
                    </a:moveTo>
                    <a:lnTo>
                      <a:pt x="10834" y="188"/>
                    </a:lnTo>
                    <a:lnTo>
                      <a:pt x="10860" y="189"/>
                    </a:lnTo>
                    <a:lnTo>
                      <a:pt x="10884" y="191"/>
                    </a:lnTo>
                    <a:lnTo>
                      <a:pt x="10906" y="195"/>
                    </a:lnTo>
                    <a:lnTo>
                      <a:pt x="10928" y="202"/>
                    </a:lnTo>
                    <a:lnTo>
                      <a:pt x="10948" y="208"/>
                    </a:lnTo>
                    <a:lnTo>
                      <a:pt x="10967" y="218"/>
                    </a:lnTo>
                    <a:lnTo>
                      <a:pt x="10983" y="228"/>
                    </a:lnTo>
                    <a:lnTo>
                      <a:pt x="10999" y="241"/>
                    </a:lnTo>
                    <a:lnTo>
                      <a:pt x="11006" y="248"/>
                    </a:lnTo>
                    <a:lnTo>
                      <a:pt x="11013" y="255"/>
                    </a:lnTo>
                    <a:lnTo>
                      <a:pt x="11019" y="262"/>
                    </a:lnTo>
                    <a:lnTo>
                      <a:pt x="11025" y="270"/>
                    </a:lnTo>
                    <a:lnTo>
                      <a:pt x="11030" y="279"/>
                    </a:lnTo>
                    <a:lnTo>
                      <a:pt x="11036" y="287"/>
                    </a:lnTo>
                    <a:lnTo>
                      <a:pt x="11040" y="295"/>
                    </a:lnTo>
                    <a:lnTo>
                      <a:pt x="11044" y="305"/>
                    </a:lnTo>
                    <a:lnTo>
                      <a:pt x="11048" y="315"/>
                    </a:lnTo>
                    <a:lnTo>
                      <a:pt x="11051" y="325"/>
                    </a:lnTo>
                    <a:lnTo>
                      <a:pt x="11054" y="335"/>
                    </a:lnTo>
                    <a:lnTo>
                      <a:pt x="11056" y="346"/>
                    </a:lnTo>
                    <a:lnTo>
                      <a:pt x="11059" y="369"/>
                    </a:lnTo>
                    <a:lnTo>
                      <a:pt x="11060" y="393"/>
                    </a:lnTo>
                    <a:lnTo>
                      <a:pt x="11059" y="418"/>
                    </a:lnTo>
                    <a:lnTo>
                      <a:pt x="11056" y="440"/>
                    </a:lnTo>
                    <a:lnTo>
                      <a:pt x="11054" y="451"/>
                    </a:lnTo>
                    <a:lnTo>
                      <a:pt x="11051" y="461"/>
                    </a:lnTo>
                    <a:lnTo>
                      <a:pt x="11048" y="471"/>
                    </a:lnTo>
                    <a:lnTo>
                      <a:pt x="11044" y="480"/>
                    </a:lnTo>
                    <a:lnTo>
                      <a:pt x="11040" y="490"/>
                    </a:lnTo>
                    <a:lnTo>
                      <a:pt x="11036" y="499"/>
                    </a:lnTo>
                    <a:lnTo>
                      <a:pt x="11030" y="508"/>
                    </a:lnTo>
                    <a:lnTo>
                      <a:pt x="11025" y="516"/>
                    </a:lnTo>
                    <a:lnTo>
                      <a:pt x="11019" y="523"/>
                    </a:lnTo>
                    <a:lnTo>
                      <a:pt x="11013" y="531"/>
                    </a:lnTo>
                    <a:lnTo>
                      <a:pt x="11006" y="538"/>
                    </a:lnTo>
                    <a:lnTo>
                      <a:pt x="10999" y="544"/>
                    </a:lnTo>
                    <a:lnTo>
                      <a:pt x="10983" y="556"/>
                    </a:lnTo>
                    <a:lnTo>
                      <a:pt x="10967" y="567"/>
                    </a:lnTo>
                    <a:lnTo>
                      <a:pt x="10948" y="576"/>
                    </a:lnTo>
                    <a:lnTo>
                      <a:pt x="10928" y="584"/>
                    </a:lnTo>
                    <a:lnTo>
                      <a:pt x="10906" y="589"/>
                    </a:lnTo>
                    <a:lnTo>
                      <a:pt x="10884" y="594"/>
                    </a:lnTo>
                    <a:lnTo>
                      <a:pt x="10860" y="596"/>
                    </a:lnTo>
                    <a:lnTo>
                      <a:pt x="10834" y="597"/>
                    </a:lnTo>
                    <a:lnTo>
                      <a:pt x="10544" y="597"/>
                    </a:lnTo>
                    <a:lnTo>
                      <a:pt x="10544" y="188"/>
                    </a:lnTo>
                    <a:close/>
                    <a:moveTo>
                      <a:pt x="11886" y="827"/>
                    </a:moveTo>
                    <a:lnTo>
                      <a:pt x="11886" y="1440"/>
                    </a:lnTo>
                    <a:lnTo>
                      <a:pt x="12066" y="1440"/>
                    </a:lnTo>
                    <a:lnTo>
                      <a:pt x="12066" y="827"/>
                    </a:lnTo>
                    <a:lnTo>
                      <a:pt x="12482" y="17"/>
                    </a:lnTo>
                    <a:lnTo>
                      <a:pt x="12285" y="17"/>
                    </a:lnTo>
                    <a:lnTo>
                      <a:pt x="11976" y="648"/>
                    </a:lnTo>
                    <a:lnTo>
                      <a:pt x="11666" y="17"/>
                    </a:lnTo>
                    <a:lnTo>
                      <a:pt x="11469" y="17"/>
                    </a:lnTo>
                    <a:lnTo>
                      <a:pt x="11886" y="8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7" name="Freeform 16"/>
              <p:cNvSpPr>
                <a:spLocks/>
              </p:cNvSpPr>
              <p:nvPr/>
            </p:nvSpPr>
            <p:spPr bwMode="auto">
              <a:xfrm>
                <a:off x="7369176" y="5378450"/>
                <a:ext cx="265113" cy="376238"/>
              </a:xfrm>
              <a:custGeom>
                <a:avLst/>
                <a:gdLst>
                  <a:gd name="T0" fmla="*/ 411 w 1001"/>
                  <a:gd name="T1" fmla="*/ 171 h 1423"/>
                  <a:gd name="T2" fmla="*/ 411 w 1001"/>
                  <a:gd name="T3" fmla="*/ 1423 h 1423"/>
                  <a:gd name="T4" fmla="*/ 590 w 1001"/>
                  <a:gd name="T5" fmla="*/ 1423 h 1423"/>
                  <a:gd name="T6" fmla="*/ 590 w 1001"/>
                  <a:gd name="T7" fmla="*/ 171 h 1423"/>
                  <a:gd name="T8" fmla="*/ 1001 w 1001"/>
                  <a:gd name="T9" fmla="*/ 171 h 1423"/>
                  <a:gd name="T10" fmla="*/ 1001 w 1001"/>
                  <a:gd name="T11" fmla="*/ 0 h 1423"/>
                  <a:gd name="T12" fmla="*/ 0 w 1001"/>
                  <a:gd name="T13" fmla="*/ 0 h 1423"/>
                  <a:gd name="T14" fmla="*/ 0 w 1001"/>
                  <a:gd name="T15" fmla="*/ 171 h 1423"/>
                  <a:gd name="T16" fmla="*/ 411 w 1001"/>
                  <a:gd name="T17" fmla="*/ 171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1" h="1423">
                    <a:moveTo>
                      <a:pt x="411" y="171"/>
                    </a:moveTo>
                    <a:lnTo>
                      <a:pt x="411" y="1423"/>
                    </a:lnTo>
                    <a:lnTo>
                      <a:pt x="590" y="1423"/>
                    </a:lnTo>
                    <a:lnTo>
                      <a:pt x="590" y="171"/>
                    </a:lnTo>
                    <a:lnTo>
                      <a:pt x="1001" y="171"/>
                    </a:lnTo>
                    <a:lnTo>
                      <a:pt x="1001" y="0"/>
                    </a:lnTo>
                    <a:lnTo>
                      <a:pt x="0" y="0"/>
                    </a:lnTo>
                    <a:lnTo>
                      <a:pt x="0" y="171"/>
                    </a:lnTo>
                    <a:lnTo>
                      <a:pt x="411" y="1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8" name="Freeform 17"/>
              <p:cNvSpPr>
                <a:spLocks noEditPoints="1"/>
              </p:cNvSpPr>
              <p:nvPr/>
            </p:nvSpPr>
            <p:spPr bwMode="auto">
              <a:xfrm>
                <a:off x="7748588" y="5373688"/>
                <a:ext cx="600075" cy="385763"/>
              </a:xfrm>
              <a:custGeom>
                <a:avLst/>
                <a:gdLst>
                  <a:gd name="T0" fmla="*/ 1031 w 2269"/>
                  <a:gd name="T1" fmla="*/ 17 h 1457"/>
                  <a:gd name="T2" fmla="*/ 0 w 2269"/>
                  <a:gd name="T3" fmla="*/ 1440 h 1457"/>
                  <a:gd name="T4" fmla="*/ 1398 w 2269"/>
                  <a:gd name="T5" fmla="*/ 1133 h 1457"/>
                  <a:gd name="T6" fmla="*/ 1440 w 2269"/>
                  <a:gd name="T7" fmla="*/ 1226 h 1457"/>
                  <a:gd name="T8" fmla="*/ 1498 w 2269"/>
                  <a:gd name="T9" fmla="*/ 1307 h 1457"/>
                  <a:gd name="T10" fmla="*/ 1574 w 2269"/>
                  <a:gd name="T11" fmla="*/ 1374 h 1457"/>
                  <a:gd name="T12" fmla="*/ 1661 w 2269"/>
                  <a:gd name="T13" fmla="*/ 1423 h 1457"/>
                  <a:gd name="T14" fmla="*/ 1757 w 2269"/>
                  <a:gd name="T15" fmla="*/ 1450 h 1457"/>
                  <a:gd name="T16" fmla="*/ 1865 w 2269"/>
                  <a:gd name="T17" fmla="*/ 1457 h 1457"/>
                  <a:gd name="T18" fmla="*/ 1977 w 2269"/>
                  <a:gd name="T19" fmla="*/ 1438 h 1457"/>
                  <a:gd name="T20" fmla="*/ 2076 w 2269"/>
                  <a:gd name="T21" fmla="*/ 1393 h 1457"/>
                  <a:gd name="T22" fmla="*/ 2159 w 2269"/>
                  <a:gd name="T23" fmla="*/ 1323 h 1457"/>
                  <a:gd name="T24" fmla="*/ 2218 w 2269"/>
                  <a:gd name="T25" fmla="*/ 1243 h 1457"/>
                  <a:gd name="T26" fmla="*/ 2254 w 2269"/>
                  <a:gd name="T27" fmla="*/ 1153 h 1457"/>
                  <a:gd name="T28" fmla="*/ 2268 w 2269"/>
                  <a:gd name="T29" fmla="*/ 1053 h 1457"/>
                  <a:gd name="T30" fmla="*/ 2256 w 2269"/>
                  <a:gd name="T31" fmla="*/ 935 h 1457"/>
                  <a:gd name="T32" fmla="*/ 2217 w 2269"/>
                  <a:gd name="T33" fmla="*/ 839 h 1457"/>
                  <a:gd name="T34" fmla="*/ 2150 w 2269"/>
                  <a:gd name="T35" fmla="*/ 762 h 1457"/>
                  <a:gd name="T36" fmla="*/ 2049 w 2269"/>
                  <a:gd name="T37" fmla="*/ 689 h 1457"/>
                  <a:gd name="T38" fmla="*/ 1929 w 2269"/>
                  <a:gd name="T39" fmla="*/ 624 h 1457"/>
                  <a:gd name="T40" fmla="*/ 1737 w 2269"/>
                  <a:gd name="T41" fmla="*/ 513 h 1457"/>
                  <a:gd name="T42" fmla="*/ 1691 w 2269"/>
                  <a:gd name="T43" fmla="*/ 467 h 1457"/>
                  <a:gd name="T44" fmla="*/ 1665 w 2269"/>
                  <a:gd name="T45" fmla="*/ 418 h 1457"/>
                  <a:gd name="T46" fmla="*/ 1655 w 2269"/>
                  <a:gd name="T47" fmla="*/ 362 h 1457"/>
                  <a:gd name="T48" fmla="*/ 1668 w 2269"/>
                  <a:gd name="T49" fmla="*/ 281 h 1457"/>
                  <a:gd name="T50" fmla="*/ 1715 w 2269"/>
                  <a:gd name="T51" fmla="*/ 213 h 1457"/>
                  <a:gd name="T52" fmla="*/ 1790 w 2269"/>
                  <a:gd name="T53" fmla="*/ 175 h 1457"/>
                  <a:gd name="T54" fmla="*/ 1876 w 2269"/>
                  <a:gd name="T55" fmla="*/ 175 h 1457"/>
                  <a:gd name="T56" fmla="*/ 1950 w 2269"/>
                  <a:gd name="T57" fmla="*/ 204 h 1457"/>
                  <a:gd name="T58" fmla="*/ 2015 w 2269"/>
                  <a:gd name="T59" fmla="*/ 266 h 1457"/>
                  <a:gd name="T60" fmla="*/ 2181 w 2269"/>
                  <a:gd name="T61" fmla="*/ 202 h 1457"/>
                  <a:gd name="T62" fmla="*/ 2095 w 2269"/>
                  <a:gd name="T63" fmla="*/ 92 h 1457"/>
                  <a:gd name="T64" fmla="*/ 1980 w 2269"/>
                  <a:gd name="T65" fmla="*/ 23 h 1457"/>
                  <a:gd name="T66" fmla="*/ 1825 w 2269"/>
                  <a:gd name="T67" fmla="*/ 0 h 1457"/>
                  <a:gd name="T68" fmla="*/ 1740 w 2269"/>
                  <a:gd name="T69" fmla="*/ 10 h 1457"/>
                  <a:gd name="T70" fmla="*/ 1662 w 2269"/>
                  <a:gd name="T71" fmla="*/ 41 h 1457"/>
                  <a:gd name="T72" fmla="*/ 1592 w 2269"/>
                  <a:gd name="T73" fmla="*/ 92 h 1457"/>
                  <a:gd name="T74" fmla="*/ 1534 w 2269"/>
                  <a:gd name="T75" fmla="*/ 159 h 1457"/>
                  <a:gd name="T76" fmla="*/ 1495 w 2269"/>
                  <a:gd name="T77" fmla="*/ 237 h 1457"/>
                  <a:gd name="T78" fmla="*/ 1476 w 2269"/>
                  <a:gd name="T79" fmla="*/ 324 h 1457"/>
                  <a:gd name="T80" fmla="*/ 1478 w 2269"/>
                  <a:gd name="T81" fmla="*/ 420 h 1457"/>
                  <a:gd name="T82" fmla="*/ 1500 w 2269"/>
                  <a:gd name="T83" fmla="*/ 504 h 1457"/>
                  <a:gd name="T84" fmla="*/ 1545 w 2269"/>
                  <a:gd name="T85" fmla="*/ 575 h 1457"/>
                  <a:gd name="T86" fmla="*/ 1634 w 2269"/>
                  <a:gd name="T87" fmla="*/ 655 h 1457"/>
                  <a:gd name="T88" fmla="*/ 1781 w 2269"/>
                  <a:gd name="T89" fmla="*/ 741 h 1457"/>
                  <a:gd name="T90" fmla="*/ 1936 w 2269"/>
                  <a:gd name="T91" fmla="*/ 820 h 1457"/>
                  <a:gd name="T92" fmla="*/ 2036 w 2269"/>
                  <a:gd name="T93" fmla="*/ 899 h 1457"/>
                  <a:gd name="T94" fmla="*/ 2072 w 2269"/>
                  <a:gd name="T95" fmla="*/ 952 h 1457"/>
                  <a:gd name="T96" fmla="*/ 2088 w 2269"/>
                  <a:gd name="T97" fmla="*/ 1002 h 1457"/>
                  <a:gd name="T98" fmla="*/ 2087 w 2269"/>
                  <a:gd name="T99" fmla="*/ 1085 h 1457"/>
                  <a:gd name="T100" fmla="*/ 2048 w 2269"/>
                  <a:gd name="T101" fmla="*/ 1187 h 1457"/>
                  <a:gd name="T102" fmla="*/ 1997 w 2269"/>
                  <a:gd name="T103" fmla="*/ 1241 h 1457"/>
                  <a:gd name="T104" fmla="*/ 1940 w 2269"/>
                  <a:gd name="T105" fmla="*/ 1271 h 1457"/>
                  <a:gd name="T106" fmla="*/ 1872 w 2269"/>
                  <a:gd name="T107" fmla="*/ 1285 h 1457"/>
                  <a:gd name="T108" fmla="*/ 1797 w 2269"/>
                  <a:gd name="T109" fmla="*/ 1283 h 1457"/>
                  <a:gd name="T110" fmla="*/ 1731 w 2269"/>
                  <a:gd name="T111" fmla="*/ 1265 h 1457"/>
                  <a:gd name="T112" fmla="*/ 1675 w 2269"/>
                  <a:gd name="T113" fmla="*/ 1232 h 1457"/>
                  <a:gd name="T114" fmla="*/ 1628 w 2269"/>
                  <a:gd name="T115" fmla="*/ 1184 h 1457"/>
                  <a:gd name="T116" fmla="*/ 1570 w 2269"/>
                  <a:gd name="T117" fmla="*/ 1079 h 1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69" h="1457">
                    <a:moveTo>
                      <a:pt x="179" y="1440"/>
                    </a:moveTo>
                    <a:lnTo>
                      <a:pt x="179" y="332"/>
                    </a:lnTo>
                    <a:lnTo>
                      <a:pt x="822" y="1440"/>
                    </a:lnTo>
                    <a:lnTo>
                      <a:pt x="1031" y="1440"/>
                    </a:lnTo>
                    <a:lnTo>
                      <a:pt x="1031" y="17"/>
                    </a:lnTo>
                    <a:lnTo>
                      <a:pt x="853" y="17"/>
                    </a:lnTo>
                    <a:lnTo>
                      <a:pt x="853" y="1130"/>
                    </a:lnTo>
                    <a:lnTo>
                      <a:pt x="209" y="17"/>
                    </a:lnTo>
                    <a:lnTo>
                      <a:pt x="0" y="17"/>
                    </a:lnTo>
                    <a:lnTo>
                      <a:pt x="0" y="1440"/>
                    </a:lnTo>
                    <a:lnTo>
                      <a:pt x="179" y="1440"/>
                    </a:lnTo>
                    <a:close/>
                    <a:moveTo>
                      <a:pt x="1381" y="1073"/>
                    </a:moveTo>
                    <a:lnTo>
                      <a:pt x="1387" y="1094"/>
                    </a:lnTo>
                    <a:lnTo>
                      <a:pt x="1393" y="1113"/>
                    </a:lnTo>
                    <a:lnTo>
                      <a:pt x="1398" y="1133"/>
                    </a:lnTo>
                    <a:lnTo>
                      <a:pt x="1406" y="1153"/>
                    </a:lnTo>
                    <a:lnTo>
                      <a:pt x="1412" y="1172"/>
                    </a:lnTo>
                    <a:lnTo>
                      <a:pt x="1421" y="1191"/>
                    </a:lnTo>
                    <a:lnTo>
                      <a:pt x="1430" y="1208"/>
                    </a:lnTo>
                    <a:lnTo>
                      <a:pt x="1440" y="1226"/>
                    </a:lnTo>
                    <a:lnTo>
                      <a:pt x="1450" y="1243"/>
                    </a:lnTo>
                    <a:lnTo>
                      <a:pt x="1461" y="1260"/>
                    </a:lnTo>
                    <a:lnTo>
                      <a:pt x="1473" y="1276"/>
                    </a:lnTo>
                    <a:lnTo>
                      <a:pt x="1485" y="1292"/>
                    </a:lnTo>
                    <a:lnTo>
                      <a:pt x="1498" y="1307"/>
                    </a:lnTo>
                    <a:lnTo>
                      <a:pt x="1513" y="1322"/>
                    </a:lnTo>
                    <a:lnTo>
                      <a:pt x="1527" y="1336"/>
                    </a:lnTo>
                    <a:lnTo>
                      <a:pt x="1542" y="1349"/>
                    </a:lnTo>
                    <a:lnTo>
                      <a:pt x="1559" y="1362"/>
                    </a:lnTo>
                    <a:lnTo>
                      <a:pt x="1574" y="1374"/>
                    </a:lnTo>
                    <a:lnTo>
                      <a:pt x="1591" y="1385"/>
                    </a:lnTo>
                    <a:lnTo>
                      <a:pt x="1608" y="1396"/>
                    </a:lnTo>
                    <a:lnTo>
                      <a:pt x="1625" y="1406"/>
                    </a:lnTo>
                    <a:lnTo>
                      <a:pt x="1643" y="1415"/>
                    </a:lnTo>
                    <a:lnTo>
                      <a:pt x="1661" y="1423"/>
                    </a:lnTo>
                    <a:lnTo>
                      <a:pt x="1680" y="1429"/>
                    </a:lnTo>
                    <a:lnTo>
                      <a:pt x="1699" y="1436"/>
                    </a:lnTo>
                    <a:lnTo>
                      <a:pt x="1717" y="1442"/>
                    </a:lnTo>
                    <a:lnTo>
                      <a:pt x="1737" y="1446"/>
                    </a:lnTo>
                    <a:lnTo>
                      <a:pt x="1757" y="1450"/>
                    </a:lnTo>
                    <a:lnTo>
                      <a:pt x="1778" y="1454"/>
                    </a:lnTo>
                    <a:lnTo>
                      <a:pt x="1799" y="1455"/>
                    </a:lnTo>
                    <a:lnTo>
                      <a:pt x="1820" y="1457"/>
                    </a:lnTo>
                    <a:lnTo>
                      <a:pt x="1842" y="1457"/>
                    </a:lnTo>
                    <a:lnTo>
                      <a:pt x="1865" y="1457"/>
                    </a:lnTo>
                    <a:lnTo>
                      <a:pt x="1889" y="1455"/>
                    </a:lnTo>
                    <a:lnTo>
                      <a:pt x="1912" y="1453"/>
                    </a:lnTo>
                    <a:lnTo>
                      <a:pt x="1935" y="1448"/>
                    </a:lnTo>
                    <a:lnTo>
                      <a:pt x="1957" y="1444"/>
                    </a:lnTo>
                    <a:lnTo>
                      <a:pt x="1977" y="1438"/>
                    </a:lnTo>
                    <a:lnTo>
                      <a:pt x="1998" y="1432"/>
                    </a:lnTo>
                    <a:lnTo>
                      <a:pt x="2018" y="1424"/>
                    </a:lnTo>
                    <a:lnTo>
                      <a:pt x="2038" y="1415"/>
                    </a:lnTo>
                    <a:lnTo>
                      <a:pt x="2058" y="1404"/>
                    </a:lnTo>
                    <a:lnTo>
                      <a:pt x="2076" y="1393"/>
                    </a:lnTo>
                    <a:lnTo>
                      <a:pt x="2094" y="1382"/>
                    </a:lnTo>
                    <a:lnTo>
                      <a:pt x="2111" y="1369"/>
                    </a:lnTo>
                    <a:lnTo>
                      <a:pt x="2127" y="1355"/>
                    </a:lnTo>
                    <a:lnTo>
                      <a:pt x="2144" y="1339"/>
                    </a:lnTo>
                    <a:lnTo>
                      <a:pt x="2159" y="1323"/>
                    </a:lnTo>
                    <a:lnTo>
                      <a:pt x="2172" y="1307"/>
                    </a:lnTo>
                    <a:lnTo>
                      <a:pt x="2185" y="1292"/>
                    </a:lnTo>
                    <a:lnTo>
                      <a:pt x="2197" y="1276"/>
                    </a:lnTo>
                    <a:lnTo>
                      <a:pt x="2208" y="1260"/>
                    </a:lnTo>
                    <a:lnTo>
                      <a:pt x="2218" y="1243"/>
                    </a:lnTo>
                    <a:lnTo>
                      <a:pt x="2226" y="1226"/>
                    </a:lnTo>
                    <a:lnTo>
                      <a:pt x="2234" y="1208"/>
                    </a:lnTo>
                    <a:lnTo>
                      <a:pt x="2242" y="1191"/>
                    </a:lnTo>
                    <a:lnTo>
                      <a:pt x="2248" y="1172"/>
                    </a:lnTo>
                    <a:lnTo>
                      <a:pt x="2254" y="1153"/>
                    </a:lnTo>
                    <a:lnTo>
                      <a:pt x="2258" y="1133"/>
                    </a:lnTo>
                    <a:lnTo>
                      <a:pt x="2262" y="1115"/>
                    </a:lnTo>
                    <a:lnTo>
                      <a:pt x="2265" y="1095"/>
                    </a:lnTo>
                    <a:lnTo>
                      <a:pt x="2267" y="1074"/>
                    </a:lnTo>
                    <a:lnTo>
                      <a:pt x="2268" y="1053"/>
                    </a:lnTo>
                    <a:lnTo>
                      <a:pt x="2269" y="1032"/>
                    </a:lnTo>
                    <a:lnTo>
                      <a:pt x="2267" y="1006"/>
                    </a:lnTo>
                    <a:lnTo>
                      <a:pt x="2265" y="981"/>
                    </a:lnTo>
                    <a:lnTo>
                      <a:pt x="2261" y="958"/>
                    </a:lnTo>
                    <a:lnTo>
                      <a:pt x="2256" y="935"/>
                    </a:lnTo>
                    <a:lnTo>
                      <a:pt x="2251" y="914"/>
                    </a:lnTo>
                    <a:lnTo>
                      <a:pt x="2243" y="894"/>
                    </a:lnTo>
                    <a:lnTo>
                      <a:pt x="2235" y="875"/>
                    </a:lnTo>
                    <a:lnTo>
                      <a:pt x="2226" y="857"/>
                    </a:lnTo>
                    <a:lnTo>
                      <a:pt x="2217" y="839"/>
                    </a:lnTo>
                    <a:lnTo>
                      <a:pt x="2206" y="823"/>
                    </a:lnTo>
                    <a:lnTo>
                      <a:pt x="2193" y="806"/>
                    </a:lnTo>
                    <a:lnTo>
                      <a:pt x="2180" y="791"/>
                    </a:lnTo>
                    <a:lnTo>
                      <a:pt x="2166" y="777"/>
                    </a:lnTo>
                    <a:lnTo>
                      <a:pt x="2150" y="762"/>
                    </a:lnTo>
                    <a:lnTo>
                      <a:pt x="2134" y="749"/>
                    </a:lnTo>
                    <a:lnTo>
                      <a:pt x="2116" y="735"/>
                    </a:lnTo>
                    <a:lnTo>
                      <a:pt x="2092" y="717"/>
                    </a:lnTo>
                    <a:lnTo>
                      <a:pt x="2070" y="702"/>
                    </a:lnTo>
                    <a:lnTo>
                      <a:pt x="2049" y="689"/>
                    </a:lnTo>
                    <a:lnTo>
                      <a:pt x="2028" y="675"/>
                    </a:lnTo>
                    <a:lnTo>
                      <a:pt x="2006" y="663"/>
                    </a:lnTo>
                    <a:lnTo>
                      <a:pt x="1983" y="651"/>
                    </a:lnTo>
                    <a:lnTo>
                      <a:pt x="1958" y="638"/>
                    </a:lnTo>
                    <a:lnTo>
                      <a:pt x="1929" y="624"/>
                    </a:lnTo>
                    <a:lnTo>
                      <a:pt x="1820" y="566"/>
                    </a:lnTo>
                    <a:lnTo>
                      <a:pt x="1802" y="556"/>
                    </a:lnTo>
                    <a:lnTo>
                      <a:pt x="1782" y="543"/>
                    </a:lnTo>
                    <a:lnTo>
                      <a:pt x="1762" y="529"/>
                    </a:lnTo>
                    <a:lnTo>
                      <a:pt x="1737" y="513"/>
                    </a:lnTo>
                    <a:lnTo>
                      <a:pt x="1726" y="504"/>
                    </a:lnTo>
                    <a:lnTo>
                      <a:pt x="1716" y="495"/>
                    </a:lnTo>
                    <a:lnTo>
                      <a:pt x="1706" y="486"/>
                    </a:lnTo>
                    <a:lnTo>
                      <a:pt x="1698" y="476"/>
                    </a:lnTo>
                    <a:lnTo>
                      <a:pt x="1691" y="467"/>
                    </a:lnTo>
                    <a:lnTo>
                      <a:pt x="1683" y="457"/>
                    </a:lnTo>
                    <a:lnTo>
                      <a:pt x="1678" y="447"/>
                    </a:lnTo>
                    <a:lnTo>
                      <a:pt x="1672" y="437"/>
                    </a:lnTo>
                    <a:lnTo>
                      <a:pt x="1668" y="428"/>
                    </a:lnTo>
                    <a:lnTo>
                      <a:pt x="1665" y="418"/>
                    </a:lnTo>
                    <a:lnTo>
                      <a:pt x="1661" y="407"/>
                    </a:lnTo>
                    <a:lnTo>
                      <a:pt x="1659" y="396"/>
                    </a:lnTo>
                    <a:lnTo>
                      <a:pt x="1657" y="385"/>
                    </a:lnTo>
                    <a:lnTo>
                      <a:pt x="1656" y="373"/>
                    </a:lnTo>
                    <a:lnTo>
                      <a:pt x="1655" y="362"/>
                    </a:lnTo>
                    <a:lnTo>
                      <a:pt x="1655" y="348"/>
                    </a:lnTo>
                    <a:lnTo>
                      <a:pt x="1656" y="331"/>
                    </a:lnTo>
                    <a:lnTo>
                      <a:pt x="1658" y="314"/>
                    </a:lnTo>
                    <a:lnTo>
                      <a:pt x="1662" y="297"/>
                    </a:lnTo>
                    <a:lnTo>
                      <a:pt x="1668" y="281"/>
                    </a:lnTo>
                    <a:lnTo>
                      <a:pt x="1675" y="266"/>
                    </a:lnTo>
                    <a:lnTo>
                      <a:pt x="1683" y="250"/>
                    </a:lnTo>
                    <a:lnTo>
                      <a:pt x="1692" y="237"/>
                    </a:lnTo>
                    <a:lnTo>
                      <a:pt x="1703" y="224"/>
                    </a:lnTo>
                    <a:lnTo>
                      <a:pt x="1715" y="213"/>
                    </a:lnTo>
                    <a:lnTo>
                      <a:pt x="1729" y="203"/>
                    </a:lnTo>
                    <a:lnTo>
                      <a:pt x="1743" y="193"/>
                    </a:lnTo>
                    <a:lnTo>
                      <a:pt x="1757" y="186"/>
                    </a:lnTo>
                    <a:lnTo>
                      <a:pt x="1774" y="180"/>
                    </a:lnTo>
                    <a:lnTo>
                      <a:pt x="1790" y="175"/>
                    </a:lnTo>
                    <a:lnTo>
                      <a:pt x="1808" y="172"/>
                    </a:lnTo>
                    <a:lnTo>
                      <a:pt x="1825" y="172"/>
                    </a:lnTo>
                    <a:lnTo>
                      <a:pt x="1843" y="172"/>
                    </a:lnTo>
                    <a:lnTo>
                      <a:pt x="1860" y="173"/>
                    </a:lnTo>
                    <a:lnTo>
                      <a:pt x="1876" y="175"/>
                    </a:lnTo>
                    <a:lnTo>
                      <a:pt x="1892" y="179"/>
                    </a:lnTo>
                    <a:lnTo>
                      <a:pt x="1907" y="183"/>
                    </a:lnTo>
                    <a:lnTo>
                      <a:pt x="1921" y="189"/>
                    </a:lnTo>
                    <a:lnTo>
                      <a:pt x="1936" y="195"/>
                    </a:lnTo>
                    <a:lnTo>
                      <a:pt x="1950" y="204"/>
                    </a:lnTo>
                    <a:lnTo>
                      <a:pt x="1963" y="213"/>
                    </a:lnTo>
                    <a:lnTo>
                      <a:pt x="1976" y="224"/>
                    </a:lnTo>
                    <a:lnTo>
                      <a:pt x="1990" y="236"/>
                    </a:lnTo>
                    <a:lnTo>
                      <a:pt x="2002" y="250"/>
                    </a:lnTo>
                    <a:lnTo>
                      <a:pt x="2015" y="266"/>
                    </a:lnTo>
                    <a:lnTo>
                      <a:pt x="2027" y="282"/>
                    </a:lnTo>
                    <a:lnTo>
                      <a:pt x="2039" y="301"/>
                    </a:lnTo>
                    <a:lnTo>
                      <a:pt x="2051" y="322"/>
                    </a:lnTo>
                    <a:lnTo>
                      <a:pt x="2196" y="228"/>
                    </a:lnTo>
                    <a:lnTo>
                      <a:pt x="2181" y="202"/>
                    </a:lnTo>
                    <a:lnTo>
                      <a:pt x="2166" y="177"/>
                    </a:lnTo>
                    <a:lnTo>
                      <a:pt x="2150" y="152"/>
                    </a:lnTo>
                    <a:lnTo>
                      <a:pt x="2133" y="131"/>
                    </a:lnTo>
                    <a:lnTo>
                      <a:pt x="2115" y="110"/>
                    </a:lnTo>
                    <a:lnTo>
                      <a:pt x="2095" y="92"/>
                    </a:lnTo>
                    <a:lnTo>
                      <a:pt x="2076" y="75"/>
                    </a:lnTo>
                    <a:lnTo>
                      <a:pt x="2053" y="60"/>
                    </a:lnTo>
                    <a:lnTo>
                      <a:pt x="2030" y="46"/>
                    </a:lnTo>
                    <a:lnTo>
                      <a:pt x="2006" y="33"/>
                    </a:lnTo>
                    <a:lnTo>
                      <a:pt x="1980" y="23"/>
                    </a:lnTo>
                    <a:lnTo>
                      <a:pt x="1952" y="16"/>
                    </a:lnTo>
                    <a:lnTo>
                      <a:pt x="1923" y="9"/>
                    </a:lnTo>
                    <a:lnTo>
                      <a:pt x="1893" y="5"/>
                    </a:lnTo>
                    <a:lnTo>
                      <a:pt x="1860" y="1"/>
                    </a:lnTo>
                    <a:lnTo>
                      <a:pt x="1825" y="0"/>
                    </a:lnTo>
                    <a:lnTo>
                      <a:pt x="1808" y="0"/>
                    </a:lnTo>
                    <a:lnTo>
                      <a:pt x="1790" y="3"/>
                    </a:lnTo>
                    <a:lnTo>
                      <a:pt x="1773" y="4"/>
                    </a:lnTo>
                    <a:lnTo>
                      <a:pt x="1756" y="7"/>
                    </a:lnTo>
                    <a:lnTo>
                      <a:pt x="1740" y="10"/>
                    </a:lnTo>
                    <a:lnTo>
                      <a:pt x="1723" y="15"/>
                    </a:lnTo>
                    <a:lnTo>
                      <a:pt x="1708" y="20"/>
                    </a:lnTo>
                    <a:lnTo>
                      <a:pt x="1692" y="27"/>
                    </a:lnTo>
                    <a:lnTo>
                      <a:pt x="1677" y="33"/>
                    </a:lnTo>
                    <a:lnTo>
                      <a:pt x="1662" y="41"/>
                    </a:lnTo>
                    <a:lnTo>
                      <a:pt x="1647" y="50"/>
                    </a:lnTo>
                    <a:lnTo>
                      <a:pt x="1633" y="59"/>
                    </a:lnTo>
                    <a:lnTo>
                      <a:pt x="1619" y="69"/>
                    </a:lnTo>
                    <a:lnTo>
                      <a:pt x="1605" y="80"/>
                    </a:lnTo>
                    <a:lnTo>
                      <a:pt x="1592" y="92"/>
                    </a:lnTo>
                    <a:lnTo>
                      <a:pt x="1579" y="104"/>
                    </a:lnTo>
                    <a:lnTo>
                      <a:pt x="1567" y="117"/>
                    </a:lnTo>
                    <a:lnTo>
                      <a:pt x="1554" y="131"/>
                    </a:lnTo>
                    <a:lnTo>
                      <a:pt x="1543" y="145"/>
                    </a:lnTo>
                    <a:lnTo>
                      <a:pt x="1534" y="159"/>
                    </a:lnTo>
                    <a:lnTo>
                      <a:pt x="1525" y="174"/>
                    </a:lnTo>
                    <a:lnTo>
                      <a:pt x="1516" y="189"/>
                    </a:lnTo>
                    <a:lnTo>
                      <a:pt x="1508" y="204"/>
                    </a:lnTo>
                    <a:lnTo>
                      <a:pt x="1502" y="221"/>
                    </a:lnTo>
                    <a:lnTo>
                      <a:pt x="1495" y="237"/>
                    </a:lnTo>
                    <a:lnTo>
                      <a:pt x="1489" y="254"/>
                    </a:lnTo>
                    <a:lnTo>
                      <a:pt x="1485" y="270"/>
                    </a:lnTo>
                    <a:lnTo>
                      <a:pt x="1482" y="288"/>
                    </a:lnTo>
                    <a:lnTo>
                      <a:pt x="1478" y="306"/>
                    </a:lnTo>
                    <a:lnTo>
                      <a:pt x="1476" y="324"/>
                    </a:lnTo>
                    <a:lnTo>
                      <a:pt x="1475" y="343"/>
                    </a:lnTo>
                    <a:lnTo>
                      <a:pt x="1475" y="363"/>
                    </a:lnTo>
                    <a:lnTo>
                      <a:pt x="1475" y="382"/>
                    </a:lnTo>
                    <a:lnTo>
                      <a:pt x="1476" y="401"/>
                    </a:lnTo>
                    <a:lnTo>
                      <a:pt x="1478" y="420"/>
                    </a:lnTo>
                    <a:lnTo>
                      <a:pt x="1482" y="437"/>
                    </a:lnTo>
                    <a:lnTo>
                      <a:pt x="1485" y="454"/>
                    </a:lnTo>
                    <a:lnTo>
                      <a:pt x="1489" y="472"/>
                    </a:lnTo>
                    <a:lnTo>
                      <a:pt x="1495" y="487"/>
                    </a:lnTo>
                    <a:lnTo>
                      <a:pt x="1500" y="504"/>
                    </a:lnTo>
                    <a:lnTo>
                      <a:pt x="1508" y="518"/>
                    </a:lnTo>
                    <a:lnTo>
                      <a:pt x="1516" y="533"/>
                    </a:lnTo>
                    <a:lnTo>
                      <a:pt x="1525" y="548"/>
                    </a:lnTo>
                    <a:lnTo>
                      <a:pt x="1534" y="561"/>
                    </a:lnTo>
                    <a:lnTo>
                      <a:pt x="1545" y="575"/>
                    </a:lnTo>
                    <a:lnTo>
                      <a:pt x="1556" y="587"/>
                    </a:lnTo>
                    <a:lnTo>
                      <a:pt x="1568" y="600"/>
                    </a:lnTo>
                    <a:lnTo>
                      <a:pt x="1581" y="613"/>
                    </a:lnTo>
                    <a:lnTo>
                      <a:pt x="1608" y="636"/>
                    </a:lnTo>
                    <a:lnTo>
                      <a:pt x="1634" y="655"/>
                    </a:lnTo>
                    <a:lnTo>
                      <a:pt x="1660" y="674"/>
                    </a:lnTo>
                    <a:lnTo>
                      <a:pt x="1687" y="691"/>
                    </a:lnTo>
                    <a:lnTo>
                      <a:pt x="1715" y="707"/>
                    </a:lnTo>
                    <a:lnTo>
                      <a:pt x="1747" y="724"/>
                    </a:lnTo>
                    <a:lnTo>
                      <a:pt x="1781" y="741"/>
                    </a:lnTo>
                    <a:lnTo>
                      <a:pt x="1821" y="759"/>
                    </a:lnTo>
                    <a:lnTo>
                      <a:pt x="1853" y="774"/>
                    </a:lnTo>
                    <a:lnTo>
                      <a:pt x="1882" y="790"/>
                    </a:lnTo>
                    <a:lnTo>
                      <a:pt x="1909" y="804"/>
                    </a:lnTo>
                    <a:lnTo>
                      <a:pt x="1936" y="820"/>
                    </a:lnTo>
                    <a:lnTo>
                      <a:pt x="1960" y="835"/>
                    </a:lnTo>
                    <a:lnTo>
                      <a:pt x="1982" y="850"/>
                    </a:lnTo>
                    <a:lnTo>
                      <a:pt x="2002" y="866"/>
                    </a:lnTo>
                    <a:lnTo>
                      <a:pt x="2019" y="881"/>
                    </a:lnTo>
                    <a:lnTo>
                      <a:pt x="2036" y="899"/>
                    </a:lnTo>
                    <a:lnTo>
                      <a:pt x="2050" y="915"/>
                    </a:lnTo>
                    <a:lnTo>
                      <a:pt x="2057" y="924"/>
                    </a:lnTo>
                    <a:lnTo>
                      <a:pt x="2062" y="933"/>
                    </a:lnTo>
                    <a:lnTo>
                      <a:pt x="2068" y="943"/>
                    </a:lnTo>
                    <a:lnTo>
                      <a:pt x="2072" y="952"/>
                    </a:lnTo>
                    <a:lnTo>
                      <a:pt x="2077" y="962"/>
                    </a:lnTo>
                    <a:lnTo>
                      <a:pt x="2080" y="971"/>
                    </a:lnTo>
                    <a:lnTo>
                      <a:pt x="2083" y="981"/>
                    </a:lnTo>
                    <a:lnTo>
                      <a:pt x="2085" y="992"/>
                    </a:lnTo>
                    <a:lnTo>
                      <a:pt x="2088" y="1002"/>
                    </a:lnTo>
                    <a:lnTo>
                      <a:pt x="2089" y="1013"/>
                    </a:lnTo>
                    <a:lnTo>
                      <a:pt x="2090" y="1024"/>
                    </a:lnTo>
                    <a:lnTo>
                      <a:pt x="2090" y="1036"/>
                    </a:lnTo>
                    <a:lnTo>
                      <a:pt x="2089" y="1061"/>
                    </a:lnTo>
                    <a:lnTo>
                      <a:pt x="2087" y="1085"/>
                    </a:lnTo>
                    <a:lnTo>
                      <a:pt x="2082" y="1107"/>
                    </a:lnTo>
                    <a:lnTo>
                      <a:pt x="2077" y="1129"/>
                    </a:lnTo>
                    <a:lnTo>
                      <a:pt x="2069" y="1150"/>
                    </a:lnTo>
                    <a:lnTo>
                      <a:pt x="2059" y="1169"/>
                    </a:lnTo>
                    <a:lnTo>
                      <a:pt x="2048" y="1187"/>
                    </a:lnTo>
                    <a:lnTo>
                      <a:pt x="2036" y="1205"/>
                    </a:lnTo>
                    <a:lnTo>
                      <a:pt x="2026" y="1215"/>
                    </a:lnTo>
                    <a:lnTo>
                      <a:pt x="2017" y="1225"/>
                    </a:lnTo>
                    <a:lnTo>
                      <a:pt x="2007" y="1232"/>
                    </a:lnTo>
                    <a:lnTo>
                      <a:pt x="1997" y="1241"/>
                    </a:lnTo>
                    <a:lnTo>
                      <a:pt x="1986" y="1248"/>
                    </a:lnTo>
                    <a:lnTo>
                      <a:pt x="1975" y="1254"/>
                    </a:lnTo>
                    <a:lnTo>
                      <a:pt x="1964" y="1261"/>
                    </a:lnTo>
                    <a:lnTo>
                      <a:pt x="1952" y="1267"/>
                    </a:lnTo>
                    <a:lnTo>
                      <a:pt x="1940" y="1271"/>
                    </a:lnTo>
                    <a:lnTo>
                      <a:pt x="1927" y="1275"/>
                    </a:lnTo>
                    <a:lnTo>
                      <a:pt x="1914" y="1279"/>
                    </a:lnTo>
                    <a:lnTo>
                      <a:pt x="1900" y="1281"/>
                    </a:lnTo>
                    <a:lnTo>
                      <a:pt x="1886" y="1283"/>
                    </a:lnTo>
                    <a:lnTo>
                      <a:pt x="1872" y="1285"/>
                    </a:lnTo>
                    <a:lnTo>
                      <a:pt x="1857" y="1286"/>
                    </a:lnTo>
                    <a:lnTo>
                      <a:pt x="1842" y="1286"/>
                    </a:lnTo>
                    <a:lnTo>
                      <a:pt x="1825" y="1286"/>
                    </a:lnTo>
                    <a:lnTo>
                      <a:pt x="1811" y="1285"/>
                    </a:lnTo>
                    <a:lnTo>
                      <a:pt x="1797" y="1283"/>
                    </a:lnTo>
                    <a:lnTo>
                      <a:pt x="1782" y="1281"/>
                    </a:lnTo>
                    <a:lnTo>
                      <a:pt x="1768" y="1279"/>
                    </a:lnTo>
                    <a:lnTo>
                      <a:pt x="1755" y="1274"/>
                    </a:lnTo>
                    <a:lnTo>
                      <a:pt x="1743" y="1270"/>
                    </a:lnTo>
                    <a:lnTo>
                      <a:pt x="1731" y="1265"/>
                    </a:lnTo>
                    <a:lnTo>
                      <a:pt x="1719" y="1260"/>
                    </a:lnTo>
                    <a:lnTo>
                      <a:pt x="1708" y="1254"/>
                    </a:lnTo>
                    <a:lnTo>
                      <a:pt x="1697" y="1248"/>
                    </a:lnTo>
                    <a:lnTo>
                      <a:pt x="1686" y="1240"/>
                    </a:lnTo>
                    <a:lnTo>
                      <a:pt x="1675" y="1232"/>
                    </a:lnTo>
                    <a:lnTo>
                      <a:pt x="1665" y="1224"/>
                    </a:lnTo>
                    <a:lnTo>
                      <a:pt x="1656" y="1215"/>
                    </a:lnTo>
                    <a:lnTo>
                      <a:pt x="1646" y="1205"/>
                    </a:lnTo>
                    <a:lnTo>
                      <a:pt x="1637" y="1195"/>
                    </a:lnTo>
                    <a:lnTo>
                      <a:pt x="1628" y="1184"/>
                    </a:lnTo>
                    <a:lnTo>
                      <a:pt x="1621" y="1173"/>
                    </a:lnTo>
                    <a:lnTo>
                      <a:pt x="1613" y="1161"/>
                    </a:lnTo>
                    <a:lnTo>
                      <a:pt x="1597" y="1136"/>
                    </a:lnTo>
                    <a:lnTo>
                      <a:pt x="1583" y="1108"/>
                    </a:lnTo>
                    <a:lnTo>
                      <a:pt x="1570" y="1079"/>
                    </a:lnTo>
                    <a:lnTo>
                      <a:pt x="1558" y="1047"/>
                    </a:lnTo>
                    <a:lnTo>
                      <a:pt x="1547" y="1014"/>
                    </a:lnTo>
                    <a:lnTo>
                      <a:pt x="1537" y="979"/>
                    </a:lnTo>
                    <a:lnTo>
                      <a:pt x="1381" y="10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chemeClr val="accent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7283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360363" indent="-184150" algn="l" defTabSz="914400" rtl="0" eaLnBrk="1" latinLnBrk="0" hangingPunct="1">
        <a:lnSpc>
          <a:spcPct val="90000"/>
        </a:lnSpc>
        <a:spcBef>
          <a:spcPts val="600"/>
        </a:spcBef>
        <a:buSzPct val="85000"/>
        <a:buFontTx/>
        <a:buBlip>
          <a:blip r:embed="rId71"/>
        </a:buBlip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536575" indent="-176213" algn="l" defTabSz="914400" rtl="0" eaLnBrk="1" latinLnBrk="0" hangingPunct="1">
        <a:lnSpc>
          <a:spcPct val="90000"/>
        </a:lnSpc>
        <a:spcBef>
          <a:spcPts val="400"/>
        </a:spcBef>
        <a:buSzPct val="85000"/>
        <a:buFontTx/>
        <a:buBlip>
          <a:blip r:embed="rId72"/>
        </a:buBlip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0">
          <p15:clr>
            <a:srgbClr val="F26B43"/>
          </p15:clr>
        </p15:guide>
        <p15:guide id="4" pos="7471">
          <p15:clr>
            <a:srgbClr val="F26B43"/>
          </p15:clr>
        </p15:guide>
        <p15:guide id="5" pos="7255">
          <p15:clr>
            <a:srgbClr val="F26B43"/>
          </p15:clr>
        </p15:guide>
        <p15:guide id="6" pos="7045">
          <p15:clr>
            <a:srgbClr val="F26B43"/>
          </p15:clr>
        </p15:guide>
        <p15:guide id="7" orient="horz" pos="3478">
          <p15:clr>
            <a:srgbClr val="F26B43"/>
          </p15:clr>
        </p15:guide>
        <p15:guide id="8" orient="horz" pos="3938">
          <p15:clr>
            <a:srgbClr val="F26B43"/>
          </p15:clr>
        </p15:guide>
        <p15:guide id="9" orient="horz" pos="3988">
          <p15:clr>
            <a:srgbClr val="F26B43"/>
          </p15:clr>
        </p15:guide>
        <p15:guide id="10" orient="horz" pos="881">
          <p15:clr>
            <a:srgbClr val="F26B43"/>
          </p15:clr>
        </p15:guide>
        <p15:guide id="11" orient="horz" pos="4104">
          <p15:clr>
            <a:srgbClr val="F26B43"/>
          </p15:clr>
        </p15:guide>
        <p15:guide id="12" orient="horz" pos="781">
          <p15:clr>
            <a:srgbClr val="F26B43"/>
          </p15:clr>
        </p15:guide>
        <p15:guide id="13" orient="horz" pos="199">
          <p15:clr>
            <a:srgbClr val="F26B43"/>
          </p15:clr>
        </p15:guide>
        <p15:guide id="14" orient="horz" pos="371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/>
          <p:cNvSpPr>
            <a:spLocks noGrp="1"/>
          </p:cNvSpPr>
          <p:nvPr>
            <p:ph type="body" idx="1"/>
          </p:nvPr>
        </p:nvSpPr>
        <p:spPr>
          <a:xfrm>
            <a:off x="334109" y="1401762"/>
            <a:ext cx="11523452" cy="4118400"/>
          </a:xfrm>
          <a:prstGeom prst="rect">
            <a:avLst/>
          </a:prstGeom>
        </p:spPr>
        <p:txBody>
          <a:bodyPr vert="horz" lIns="0" tIns="0" rIns="0" bIns="46800" rtlCol="0">
            <a:noAutofit/>
          </a:bodyPr>
          <a:lstStyle/>
          <a:p>
            <a:pPr lvl="0"/>
            <a:r>
              <a:rPr lang="ru-RU" dirty="0"/>
              <a:t>Нажми для заполнения</a:t>
            </a:r>
            <a:endParaRPr lang="en-GB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GB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21440" y="6330462"/>
            <a:ext cx="332720" cy="17567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B2E4119-3360-483D-A715-0B5136244A9A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1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1248696" y="6333297"/>
            <a:ext cx="9928611" cy="17137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marL="0" indent="0" algn="l">
              <a:tabLst/>
              <a:defRPr sz="1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33" name="logo_for_ppt.png"/>
          <p:cNvGrpSpPr/>
          <p:nvPr userDrawn="1"/>
        </p:nvGrpSpPr>
        <p:grpSpPr>
          <a:xfrm>
            <a:off x="332092" y="5904405"/>
            <a:ext cx="537671" cy="606007"/>
            <a:chOff x="7153276" y="3298826"/>
            <a:chExt cx="1798638" cy="2027238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>
              <a:off x="7153276" y="3298826"/>
              <a:ext cx="1798638" cy="2027238"/>
            </a:xfrm>
            <a:custGeom>
              <a:avLst/>
              <a:gdLst>
                <a:gd name="T0" fmla="*/ 0 w 5665"/>
                <a:gd name="T1" fmla="*/ 812 h 6384"/>
                <a:gd name="T2" fmla="*/ 0 w 5665"/>
                <a:gd name="T3" fmla="*/ 5571 h 6384"/>
                <a:gd name="T4" fmla="*/ 5665 w 5665"/>
                <a:gd name="T5" fmla="*/ 6384 h 6384"/>
                <a:gd name="T6" fmla="*/ 5665 w 5665"/>
                <a:gd name="T7" fmla="*/ 0 h 6384"/>
                <a:gd name="T8" fmla="*/ 0 w 5665"/>
                <a:gd name="T9" fmla="*/ 812 h 6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5" h="6384">
                  <a:moveTo>
                    <a:pt x="0" y="812"/>
                  </a:moveTo>
                  <a:lnTo>
                    <a:pt x="0" y="5571"/>
                  </a:lnTo>
                  <a:lnTo>
                    <a:pt x="5665" y="6384"/>
                  </a:lnTo>
                  <a:lnTo>
                    <a:pt x="5665" y="0"/>
                  </a:lnTo>
                  <a:lnTo>
                    <a:pt x="0" y="812"/>
                  </a:lnTo>
                  <a:close/>
                </a:path>
              </a:pathLst>
            </a:custGeom>
            <a:solidFill>
              <a:srgbClr val="00A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grpSp>
          <p:nvGrpSpPr>
            <p:cNvPr id="35" name="Группа 34"/>
            <p:cNvGrpSpPr/>
            <p:nvPr/>
          </p:nvGrpSpPr>
          <p:grpSpPr>
            <a:xfrm>
              <a:off x="7425929" y="3690390"/>
              <a:ext cx="1260872" cy="1295284"/>
              <a:chOff x="3827463" y="1098550"/>
              <a:chExt cx="4537075" cy="4660901"/>
            </a:xfrm>
            <a:solidFill>
              <a:schemeClr val="bg1"/>
            </a:solidFill>
          </p:grpSpPr>
          <p:sp>
            <p:nvSpPr>
              <p:cNvPr id="36" name="Freeform 5"/>
              <p:cNvSpPr>
                <a:spLocks noEditPoints="1"/>
              </p:cNvSpPr>
              <p:nvPr/>
            </p:nvSpPr>
            <p:spPr bwMode="auto">
              <a:xfrm>
                <a:off x="5513388" y="3165475"/>
                <a:ext cx="790575" cy="1876425"/>
              </a:xfrm>
              <a:custGeom>
                <a:avLst/>
                <a:gdLst>
                  <a:gd name="T0" fmla="*/ 2217 w 2991"/>
                  <a:gd name="T1" fmla="*/ 3635 h 7091"/>
                  <a:gd name="T2" fmla="*/ 2216 w 2991"/>
                  <a:gd name="T3" fmla="*/ 4142 h 7091"/>
                  <a:gd name="T4" fmla="*/ 2187 w 2991"/>
                  <a:gd name="T5" fmla="*/ 5101 h 7091"/>
                  <a:gd name="T6" fmla="*/ 2134 w 2991"/>
                  <a:gd name="T7" fmla="*/ 5548 h 7091"/>
                  <a:gd name="T8" fmla="*/ 2046 w 2991"/>
                  <a:gd name="T9" fmla="*/ 5855 h 7091"/>
                  <a:gd name="T10" fmla="*/ 1903 w 2991"/>
                  <a:gd name="T11" fmla="*/ 6089 h 7091"/>
                  <a:gd name="T12" fmla="*/ 1678 w 2991"/>
                  <a:gd name="T13" fmla="*/ 6251 h 7091"/>
                  <a:gd name="T14" fmla="*/ 1421 w 2991"/>
                  <a:gd name="T15" fmla="*/ 6306 h 7091"/>
                  <a:gd name="T16" fmla="*/ 1208 w 2991"/>
                  <a:gd name="T17" fmla="*/ 6274 h 7091"/>
                  <a:gd name="T18" fmla="*/ 1042 w 2991"/>
                  <a:gd name="T19" fmla="*/ 6156 h 7091"/>
                  <a:gd name="T20" fmla="*/ 913 w 2991"/>
                  <a:gd name="T21" fmla="*/ 5919 h 7091"/>
                  <a:gd name="T22" fmla="*/ 835 w 2991"/>
                  <a:gd name="T23" fmla="*/ 5526 h 7091"/>
                  <a:gd name="T24" fmla="*/ 797 w 2991"/>
                  <a:gd name="T25" fmla="*/ 4913 h 7091"/>
                  <a:gd name="T26" fmla="*/ 789 w 2991"/>
                  <a:gd name="T27" fmla="*/ 3071 h 7091"/>
                  <a:gd name="T28" fmla="*/ 819 w 2991"/>
                  <a:gd name="T29" fmla="*/ 2174 h 7091"/>
                  <a:gd name="T30" fmla="*/ 881 w 2991"/>
                  <a:gd name="T31" fmla="*/ 1694 h 7091"/>
                  <a:gd name="T32" fmla="*/ 990 w 2991"/>
                  <a:gd name="T33" fmla="*/ 1355 h 7091"/>
                  <a:gd name="T34" fmla="*/ 1172 w 2991"/>
                  <a:gd name="T35" fmla="*/ 1087 h 7091"/>
                  <a:gd name="T36" fmla="*/ 1432 w 2991"/>
                  <a:gd name="T37" fmla="*/ 905 h 7091"/>
                  <a:gd name="T38" fmla="*/ 1716 w 2991"/>
                  <a:gd name="T39" fmla="*/ 829 h 7091"/>
                  <a:gd name="T40" fmla="*/ 1832 w 2991"/>
                  <a:gd name="T41" fmla="*/ 843 h 7091"/>
                  <a:gd name="T42" fmla="*/ 1930 w 2991"/>
                  <a:gd name="T43" fmla="*/ 893 h 7091"/>
                  <a:gd name="T44" fmla="*/ 2042 w 2991"/>
                  <a:gd name="T45" fmla="*/ 1030 h 7091"/>
                  <a:gd name="T46" fmla="*/ 2141 w 2991"/>
                  <a:gd name="T47" fmla="*/ 1348 h 7091"/>
                  <a:gd name="T48" fmla="*/ 2195 w 2991"/>
                  <a:gd name="T49" fmla="*/ 1866 h 7091"/>
                  <a:gd name="T50" fmla="*/ 2219 w 2991"/>
                  <a:gd name="T51" fmla="*/ 3131 h 7091"/>
                  <a:gd name="T52" fmla="*/ 2705 w 2991"/>
                  <a:gd name="T53" fmla="*/ 6204 h 7091"/>
                  <a:gd name="T54" fmla="*/ 2854 w 2991"/>
                  <a:gd name="T55" fmla="*/ 5809 h 7091"/>
                  <a:gd name="T56" fmla="*/ 2941 w 2991"/>
                  <a:gd name="T57" fmla="*/ 5277 h 7091"/>
                  <a:gd name="T58" fmla="*/ 2982 w 2991"/>
                  <a:gd name="T59" fmla="*/ 4537 h 7091"/>
                  <a:gd name="T60" fmla="*/ 2991 w 2991"/>
                  <a:gd name="T61" fmla="*/ 3149 h 7091"/>
                  <a:gd name="T62" fmla="*/ 2980 w 2991"/>
                  <a:gd name="T63" fmla="*/ 1842 h 7091"/>
                  <a:gd name="T64" fmla="*/ 2926 w 2991"/>
                  <a:gd name="T65" fmla="*/ 1043 h 7091"/>
                  <a:gd name="T66" fmla="*/ 2800 w 2991"/>
                  <a:gd name="T67" fmla="*/ 537 h 7091"/>
                  <a:gd name="T68" fmla="*/ 2579 w 2991"/>
                  <a:gd name="T69" fmla="*/ 223 h 7091"/>
                  <a:gd name="T70" fmla="*/ 2320 w 2991"/>
                  <a:gd name="T71" fmla="*/ 60 h 7091"/>
                  <a:gd name="T72" fmla="*/ 2029 w 2991"/>
                  <a:gd name="T73" fmla="*/ 0 h 7091"/>
                  <a:gd name="T74" fmla="*/ 1781 w 2991"/>
                  <a:gd name="T75" fmla="*/ 18 h 7091"/>
                  <a:gd name="T76" fmla="*/ 1522 w 2991"/>
                  <a:gd name="T77" fmla="*/ 88 h 7091"/>
                  <a:gd name="T78" fmla="*/ 706 w 2991"/>
                  <a:gd name="T79" fmla="*/ 589 h 7091"/>
                  <a:gd name="T80" fmla="*/ 219 w 2991"/>
                  <a:gd name="T81" fmla="*/ 1314 h 7091"/>
                  <a:gd name="T82" fmla="*/ 32 w 2991"/>
                  <a:gd name="T83" fmla="*/ 1972 h 7091"/>
                  <a:gd name="T84" fmla="*/ 1 w 2991"/>
                  <a:gd name="T85" fmla="*/ 2349 h 7091"/>
                  <a:gd name="T86" fmla="*/ 0 w 2991"/>
                  <a:gd name="T87" fmla="*/ 3286 h 7091"/>
                  <a:gd name="T88" fmla="*/ 0 w 2991"/>
                  <a:gd name="T89" fmla="*/ 4307 h 7091"/>
                  <a:gd name="T90" fmla="*/ 31 w 2991"/>
                  <a:gd name="T91" fmla="*/ 5446 h 7091"/>
                  <a:gd name="T92" fmla="*/ 117 w 2991"/>
                  <a:gd name="T93" fmla="*/ 6106 h 7091"/>
                  <a:gd name="T94" fmla="*/ 286 w 2991"/>
                  <a:gd name="T95" fmla="*/ 6541 h 7091"/>
                  <a:gd name="T96" fmla="*/ 525 w 2991"/>
                  <a:gd name="T97" fmla="*/ 6820 h 7091"/>
                  <a:gd name="T98" fmla="*/ 752 w 2991"/>
                  <a:gd name="T99" fmla="*/ 6976 h 7091"/>
                  <a:gd name="T100" fmla="*/ 1009 w 2991"/>
                  <a:gd name="T101" fmla="*/ 7066 h 7091"/>
                  <a:gd name="T102" fmla="*/ 1299 w 2991"/>
                  <a:gd name="T103" fmla="*/ 7091 h 7091"/>
                  <a:gd name="T104" fmla="*/ 1618 w 2991"/>
                  <a:gd name="T105" fmla="*/ 7054 h 7091"/>
                  <a:gd name="T106" fmla="*/ 1914 w 2991"/>
                  <a:gd name="T107" fmla="*/ 6961 h 7091"/>
                  <a:gd name="T108" fmla="*/ 2179 w 2991"/>
                  <a:gd name="T109" fmla="*/ 6814 h 7091"/>
                  <a:gd name="T110" fmla="*/ 2414 w 2991"/>
                  <a:gd name="T111" fmla="*/ 6610 h 7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91" h="7091">
                    <a:moveTo>
                      <a:pt x="2219" y="3261"/>
                    </a:moveTo>
                    <a:lnTo>
                      <a:pt x="2219" y="3277"/>
                    </a:lnTo>
                    <a:lnTo>
                      <a:pt x="2217" y="3309"/>
                    </a:lnTo>
                    <a:lnTo>
                      <a:pt x="2217" y="3356"/>
                    </a:lnTo>
                    <a:lnTo>
                      <a:pt x="2217" y="3414"/>
                    </a:lnTo>
                    <a:lnTo>
                      <a:pt x="2217" y="3482"/>
                    </a:lnTo>
                    <a:lnTo>
                      <a:pt x="2217" y="3556"/>
                    </a:lnTo>
                    <a:lnTo>
                      <a:pt x="2217" y="3635"/>
                    </a:lnTo>
                    <a:lnTo>
                      <a:pt x="2217" y="3717"/>
                    </a:lnTo>
                    <a:lnTo>
                      <a:pt x="2217" y="3797"/>
                    </a:lnTo>
                    <a:lnTo>
                      <a:pt x="2216" y="3875"/>
                    </a:lnTo>
                    <a:lnTo>
                      <a:pt x="2216" y="3949"/>
                    </a:lnTo>
                    <a:lnTo>
                      <a:pt x="2216" y="4014"/>
                    </a:lnTo>
                    <a:lnTo>
                      <a:pt x="2216" y="4070"/>
                    </a:lnTo>
                    <a:lnTo>
                      <a:pt x="2216" y="4113"/>
                    </a:lnTo>
                    <a:lnTo>
                      <a:pt x="2216" y="4142"/>
                    </a:lnTo>
                    <a:lnTo>
                      <a:pt x="2216" y="4154"/>
                    </a:lnTo>
                    <a:lnTo>
                      <a:pt x="2214" y="4360"/>
                    </a:lnTo>
                    <a:lnTo>
                      <a:pt x="2210" y="4550"/>
                    </a:lnTo>
                    <a:lnTo>
                      <a:pt x="2205" y="4725"/>
                    </a:lnTo>
                    <a:lnTo>
                      <a:pt x="2199" y="4886"/>
                    </a:lnTo>
                    <a:lnTo>
                      <a:pt x="2195" y="4961"/>
                    </a:lnTo>
                    <a:lnTo>
                      <a:pt x="2191" y="5032"/>
                    </a:lnTo>
                    <a:lnTo>
                      <a:pt x="2187" y="5101"/>
                    </a:lnTo>
                    <a:lnTo>
                      <a:pt x="2181" y="5167"/>
                    </a:lnTo>
                    <a:lnTo>
                      <a:pt x="2176" y="5229"/>
                    </a:lnTo>
                    <a:lnTo>
                      <a:pt x="2170" y="5289"/>
                    </a:lnTo>
                    <a:lnTo>
                      <a:pt x="2163" y="5345"/>
                    </a:lnTo>
                    <a:lnTo>
                      <a:pt x="2157" y="5400"/>
                    </a:lnTo>
                    <a:lnTo>
                      <a:pt x="2150" y="5452"/>
                    </a:lnTo>
                    <a:lnTo>
                      <a:pt x="2141" y="5501"/>
                    </a:lnTo>
                    <a:lnTo>
                      <a:pt x="2134" y="5548"/>
                    </a:lnTo>
                    <a:lnTo>
                      <a:pt x="2125" y="5593"/>
                    </a:lnTo>
                    <a:lnTo>
                      <a:pt x="2115" y="5636"/>
                    </a:lnTo>
                    <a:lnTo>
                      <a:pt x="2105" y="5676"/>
                    </a:lnTo>
                    <a:lnTo>
                      <a:pt x="2095" y="5715"/>
                    </a:lnTo>
                    <a:lnTo>
                      <a:pt x="2083" y="5752"/>
                    </a:lnTo>
                    <a:lnTo>
                      <a:pt x="2072" y="5788"/>
                    </a:lnTo>
                    <a:lnTo>
                      <a:pt x="2059" y="5822"/>
                    </a:lnTo>
                    <a:lnTo>
                      <a:pt x="2046" y="5855"/>
                    </a:lnTo>
                    <a:lnTo>
                      <a:pt x="2032" y="5886"/>
                    </a:lnTo>
                    <a:lnTo>
                      <a:pt x="2018" y="5916"/>
                    </a:lnTo>
                    <a:lnTo>
                      <a:pt x="2003" y="5945"/>
                    </a:lnTo>
                    <a:lnTo>
                      <a:pt x="1987" y="5974"/>
                    </a:lnTo>
                    <a:lnTo>
                      <a:pt x="1971" y="6000"/>
                    </a:lnTo>
                    <a:lnTo>
                      <a:pt x="1949" y="6032"/>
                    </a:lnTo>
                    <a:lnTo>
                      <a:pt x="1927" y="6062"/>
                    </a:lnTo>
                    <a:lnTo>
                      <a:pt x="1903" y="6089"/>
                    </a:lnTo>
                    <a:lnTo>
                      <a:pt x="1879" y="6116"/>
                    </a:lnTo>
                    <a:lnTo>
                      <a:pt x="1854" y="6140"/>
                    </a:lnTo>
                    <a:lnTo>
                      <a:pt x="1827" y="6163"/>
                    </a:lnTo>
                    <a:lnTo>
                      <a:pt x="1800" y="6184"/>
                    </a:lnTo>
                    <a:lnTo>
                      <a:pt x="1771" y="6204"/>
                    </a:lnTo>
                    <a:lnTo>
                      <a:pt x="1740" y="6221"/>
                    </a:lnTo>
                    <a:lnTo>
                      <a:pt x="1710" y="6237"/>
                    </a:lnTo>
                    <a:lnTo>
                      <a:pt x="1678" y="6251"/>
                    </a:lnTo>
                    <a:lnTo>
                      <a:pt x="1645" y="6264"/>
                    </a:lnTo>
                    <a:lnTo>
                      <a:pt x="1610" y="6275"/>
                    </a:lnTo>
                    <a:lnTo>
                      <a:pt x="1574" y="6285"/>
                    </a:lnTo>
                    <a:lnTo>
                      <a:pt x="1538" y="6293"/>
                    </a:lnTo>
                    <a:lnTo>
                      <a:pt x="1499" y="6299"/>
                    </a:lnTo>
                    <a:lnTo>
                      <a:pt x="1473" y="6302"/>
                    </a:lnTo>
                    <a:lnTo>
                      <a:pt x="1447" y="6305"/>
                    </a:lnTo>
                    <a:lnTo>
                      <a:pt x="1421" y="6306"/>
                    </a:lnTo>
                    <a:lnTo>
                      <a:pt x="1397" y="6306"/>
                    </a:lnTo>
                    <a:lnTo>
                      <a:pt x="1367" y="6306"/>
                    </a:lnTo>
                    <a:lnTo>
                      <a:pt x="1338" y="6304"/>
                    </a:lnTo>
                    <a:lnTo>
                      <a:pt x="1311" y="6301"/>
                    </a:lnTo>
                    <a:lnTo>
                      <a:pt x="1284" y="6296"/>
                    </a:lnTo>
                    <a:lnTo>
                      <a:pt x="1258" y="6290"/>
                    </a:lnTo>
                    <a:lnTo>
                      <a:pt x="1233" y="6282"/>
                    </a:lnTo>
                    <a:lnTo>
                      <a:pt x="1208" y="6274"/>
                    </a:lnTo>
                    <a:lnTo>
                      <a:pt x="1185" y="6263"/>
                    </a:lnTo>
                    <a:lnTo>
                      <a:pt x="1162" y="6252"/>
                    </a:lnTo>
                    <a:lnTo>
                      <a:pt x="1140" y="6240"/>
                    </a:lnTo>
                    <a:lnTo>
                      <a:pt x="1119" y="6226"/>
                    </a:lnTo>
                    <a:lnTo>
                      <a:pt x="1098" y="6210"/>
                    </a:lnTo>
                    <a:lnTo>
                      <a:pt x="1078" y="6194"/>
                    </a:lnTo>
                    <a:lnTo>
                      <a:pt x="1060" y="6176"/>
                    </a:lnTo>
                    <a:lnTo>
                      <a:pt x="1042" y="6156"/>
                    </a:lnTo>
                    <a:lnTo>
                      <a:pt x="1025" y="6136"/>
                    </a:lnTo>
                    <a:lnTo>
                      <a:pt x="1007" y="6110"/>
                    </a:lnTo>
                    <a:lnTo>
                      <a:pt x="988" y="6083"/>
                    </a:lnTo>
                    <a:lnTo>
                      <a:pt x="971" y="6054"/>
                    </a:lnTo>
                    <a:lnTo>
                      <a:pt x="956" y="6023"/>
                    </a:lnTo>
                    <a:lnTo>
                      <a:pt x="941" y="5990"/>
                    </a:lnTo>
                    <a:lnTo>
                      <a:pt x="926" y="5955"/>
                    </a:lnTo>
                    <a:lnTo>
                      <a:pt x="913" y="5919"/>
                    </a:lnTo>
                    <a:lnTo>
                      <a:pt x="901" y="5879"/>
                    </a:lnTo>
                    <a:lnTo>
                      <a:pt x="889" y="5837"/>
                    </a:lnTo>
                    <a:lnTo>
                      <a:pt x="879" y="5792"/>
                    </a:lnTo>
                    <a:lnTo>
                      <a:pt x="869" y="5745"/>
                    </a:lnTo>
                    <a:lnTo>
                      <a:pt x="859" y="5695"/>
                    </a:lnTo>
                    <a:lnTo>
                      <a:pt x="850" y="5642"/>
                    </a:lnTo>
                    <a:lnTo>
                      <a:pt x="843" y="5585"/>
                    </a:lnTo>
                    <a:lnTo>
                      <a:pt x="835" y="5526"/>
                    </a:lnTo>
                    <a:lnTo>
                      <a:pt x="828" y="5463"/>
                    </a:lnTo>
                    <a:lnTo>
                      <a:pt x="823" y="5396"/>
                    </a:lnTo>
                    <a:lnTo>
                      <a:pt x="817" y="5326"/>
                    </a:lnTo>
                    <a:lnTo>
                      <a:pt x="812" y="5251"/>
                    </a:lnTo>
                    <a:lnTo>
                      <a:pt x="807" y="5173"/>
                    </a:lnTo>
                    <a:lnTo>
                      <a:pt x="804" y="5091"/>
                    </a:lnTo>
                    <a:lnTo>
                      <a:pt x="801" y="5005"/>
                    </a:lnTo>
                    <a:lnTo>
                      <a:pt x="797" y="4913"/>
                    </a:lnTo>
                    <a:lnTo>
                      <a:pt x="795" y="4819"/>
                    </a:lnTo>
                    <a:lnTo>
                      <a:pt x="791" y="4613"/>
                    </a:lnTo>
                    <a:lnTo>
                      <a:pt x="789" y="4388"/>
                    </a:lnTo>
                    <a:lnTo>
                      <a:pt x="786" y="4143"/>
                    </a:lnTo>
                    <a:lnTo>
                      <a:pt x="786" y="3875"/>
                    </a:lnTo>
                    <a:lnTo>
                      <a:pt x="786" y="3549"/>
                    </a:lnTo>
                    <a:lnTo>
                      <a:pt x="788" y="3300"/>
                    </a:lnTo>
                    <a:lnTo>
                      <a:pt x="789" y="3071"/>
                    </a:lnTo>
                    <a:lnTo>
                      <a:pt x="792" y="2860"/>
                    </a:lnTo>
                    <a:lnTo>
                      <a:pt x="796" y="2665"/>
                    </a:lnTo>
                    <a:lnTo>
                      <a:pt x="799" y="2574"/>
                    </a:lnTo>
                    <a:lnTo>
                      <a:pt x="802" y="2487"/>
                    </a:lnTo>
                    <a:lnTo>
                      <a:pt x="805" y="2403"/>
                    </a:lnTo>
                    <a:lnTo>
                      <a:pt x="810" y="2324"/>
                    </a:lnTo>
                    <a:lnTo>
                      <a:pt x="814" y="2247"/>
                    </a:lnTo>
                    <a:lnTo>
                      <a:pt x="819" y="2174"/>
                    </a:lnTo>
                    <a:lnTo>
                      <a:pt x="825" y="2105"/>
                    </a:lnTo>
                    <a:lnTo>
                      <a:pt x="830" y="2038"/>
                    </a:lnTo>
                    <a:lnTo>
                      <a:pt x="837" y="1974"/>
                    </a:lnTo>
                    <a:lnTo>
                      <a:pt x="845" y="1912"/>
                    </a:lnTo>
                    <a:lnTo>
                      <a:pt x="853" y="1855"/>
                    </a:lnTo>
                    <a:lnTo>
                      <a:pt x="861" y="1799"/>
                    </a:lnTo>
                    <a:lnTo>
                      <a:pt x="871" y="1746"/>
                    </a:lnTo>
                    <a:lnTo>
                      <a:pt x="881" y="1694"/>
                    </a:lnTo>
                    <a:lnTo>
                      <a:pt x="892" y="1646"/>
                    </a:lnTo>
                    <a:lnTo>
                      <a:pt x="903" y="1599"/>
                    </a:lnTo>
                    <a:lnTo>
                      <a:pt x="915" y="1554"/>
                    </a:lnTo>
                    <a:lnTo>
                      <a:pt x="929" y="1511"/>
                    </a:lnTo>
                    <a:lnTo>
                      <a:pt x="943" y="1470"/>
                    </a:lnTo>
                    <a:lnTo>
                      <a:pt x="957" y="1430"/>
                    </a:lnTo>
                    <a:lnTo>
                      <a:pt x="974" y="1391"/>
                    </a:lnTo>
                    <a:lnTo>
                      <a:pt x="990" y="1355"/>
                    </a:lnTo>
                    <a:lnTo>
                      <a:pt x="1008" y="1319"/>
                    </a:lnTo>
                    <a:lnTo>
                      <a:pt x="1025" y="1283"/>
                    </a:lnTo>
                    <a:lnTo>
                      <a:pt x="1047" y="1248"/>
                    </a:lnTo>
                    <a:lnTo>
                      <a:pt x="1070" y="1213"/>
                    </a:lnTo>
                    <a:lnTo>
                      <a:pt x="1094" y="1180"/>
                    </a:lnTo>
                    <a:lnTo>
                      <a:pt x="1118" y="1148"/>
                    </a:lnTo>
                    <a:lnTo>
                      <a:pt x="1144" y="1117"/>
                    </a:lnTo>
                    <a:lnTo>
                      <a:pt x="1172" y="1087"/>
                    </a:lnTo>
                    <a:lnTo>
                      <a:pt x="1201" y="1060"/>
                    </a:lnTo>
                    <a:lnTo>
                      <a:pt x="1230" y="1034"/>
                    </a:lnTo>
                    <a:lnTo>
                      <a:pt x="1261" y="1008"/>
                    </a:lnTo>
                    <a:lnTo>
                      <a:pt x="1293" y="985"/>
                    </a:lnTo>
                    <a:lnTo>
                      <a:pt x="1326" y="962"/>
                    </a:lnTo>
                    <a:lnTo>
                      <a:pt x="1360" y="942"/>
                    </a:lnTo>
                    <a:lnTo>
                      <a:pt x="1396" y="922"/>
                    </a:lnTo>
                    <a:lnTo>
                      <a:pt x="1432" y="905"/>
                    </a:lnTo>
                    <a:lnTo>
                      <a:pt x="1471" y="888"/>
                    </a:lnTo>
                    <a:lnTo>
                      <a:pt x="1509" y="873"/>
                    </a:lnTo>
                    <a:lnTo>
                      <a:pt x="1547" y="860"/>
                    </a:lnTo>
                    <a:lnTo>
                      <a:pt x="1583" y="850"/>
                    </a:lnTo>
                    <a:lnTo>
                      <a:pt x="1618" y="841"/>
                    </a:lnTo>
                    <a:lnTo>
                      <a:pt x="1652" y="834"/>
                    </a:lnTo>
                    <a:lnTo>
                      <a:pt x="1684" y="831"/>
                    </a:lnTo>
                    <a:lnTo>
                      <a:pt x="1716" y="829"/>
                    </a:lnTo>
                    <a:lnTo>
                      <a:pt x="1732" y="829"/>
                    </a:lnTo>
                    <a:lnTo>
                      <a:pt x="1747" y="829"/>
                    </a:lnTo>
                    <a:lnTo>
                      <a:pt x="1762" y="830"/>
                    </a:lnTo>
                    <a:lnTo>
                      <a:pt x="1777" y="832"/>
                    </a:lnTo>
                    <a:lnTo>
                      <a:pt x="1791" y="833"/>
                    </a:lnTo>
                    <a:lnTo>
                      <a:pt x="1805" y="836"/>
                    </a:lnTo>
                    <a:lnTo>
                      <a:pt x="1819" y="840"/>
                    </a:lnTo>
                    <a:lnTo>
                      <a:pt x="1832" y="843"/>
                    </a:lnTo>
                    <a:lnTo>
                      <a:pt x="1845" y="847"/>
                    </a:lnTo>
                    <a:lnTo>
                      <a:pt x="1858" y="852"/>
                    </a:lnTo>
                    <a:lnTo>
                      <a:pt x="1872" y="857"/>
                    </a:lnTo>
                    <a:lnTo>
                      <a:pt x="1884" y="863"/>
                    </a:lnTo>
                    <a:lnTo>
                      <a:pt x="1896" y="869"/>
                    </a:lnTo>
                    <a:lnTo>
                      <a:pt x="1907" y="876"/>
                    </a:lnTo>
                    <a:lnTo>
                      <a:pt x="1919" y="884"/>
                    </a:lnTo>
                    <a:lnTo>
                      <a:pt x="1930" y="893"/>
                    </a:lnTo>
                    <a:lnTo>
                      <a:pt x="1941" y="900"/>
                    </a:lnTo>
                    <a:lnTo>
                      <a:pt x="1952" y="910"/>
                    </a:lnTo>
                    <a:lnTo>
                      <a:pt x="1962" y="919"/>
                    </a:lnTo>
                    <a:lnTo>
                      <a:pt x="1972" y="930"/>
                    </a:lnTo>
                    <a:lnTo>
                      <a:pt x="1992" y="952"/>
                    </a:lnTo>
                    <a:lnTo>
                      <a:pt x="2009" y="976"/>
                    </a:lnTo>
                    <a:lnTo>
                      <a:pt x="2027" y="1002"/>
                    </a:lnTo>
                    <a:lnTo>
                      <a:pt x="2042" y="1030"/>
                    </a:lnTo>
                    <a:lnTo>
                      <a:pt x="2058" y="1061"/>
                    </a:lnTo>
                    <a:lnTo>
                      <a:pt x="2072" y="1094"/>
                    </a:lnTo>
                    <a:lnTo>
                      <a:pt x="2086" y="1129"/>
                    </a:lnTo>
                    <a:lnTo>
                      <a:pt x="2098" y="1168"/>
                    </a:lnTo>
                    <a:lnTo>
                      <a:pt x="2111" y="1209"/>
                    </a:lnTo>
                    <a:lnTo>
                      <a:pt x="2122" y="1253"/>
                    </a:lnTo>
                    <a:lnTo>
                      <a:pt x="2133" y="1299"/>
                    </a:lnTo>
                    <a:lnTo>
                      <a:pt x="2141" y="1348"/>
                    </a:lnTo>
                    <a:lnTo>
                      <a:pt x="2150" y="1401"/>
                    </a:lnTo>
                    <a:lnTo>
                      <a:pt x="2159" y="1457"/>
                    </a:lnTo>
                    <a:lnTo>
                      <a:pt x="2167" y="1517"/>
                    </a:lnTo>
                    <a:lnTo>
                      <a:pt x="2173" y="1580"/>
                    </a:lnTo>
                    <a:lnTo>
                      <a:pt x="2180" y="1646"/>
                    </a:lnTo>
                    <a:lnTo>
                      <a:pt x="2185" y="1715"/>
                    </a:lnTo>
                    <a:lnTo>
                      <a:pt x="2191" y="1789"/>
                    </a:lnTo>
                    <a:lnTo>
                      <a:pt x="2195" y="1866"/>
                    </a:lnTo>
                    <a:lnTo>
                      <a:pt x="2200" y="1947"/>
                    </a:lnTo>
                    <a:lnTo>
                      <a:pt x="2203" y="2033"/>
                    </a:lnTo>
                    <a:lnTo>
                      <a:pt x="2206" y="2122"/>
                    </a:lnTo>
                    <a:lnTo>
                      <a:pt x="2209" y="2216"/>
                    </a:lnTo>
                    <a:lnTo>
                      <a:pt x="2213" y="2416"/>
                    </a:lnTo>
                    <a:lnTo>
                      <a:pt x="2216" y="2635"/>
                    </a:lnTo>
                    <a:lnTo>
                      <a:pt x="2217" y="2873"/>
                    </a:lnTo>
                    <a:lnTo>
                      <a:pt x="2219" y="3131"/>
                    </a:lnTo>
                    <a:lnTo>
                      <a:pt x="2219" y="3261"/>
                    </a:lnTo>
                    <a:close/>
                    <a:moveTo>
                      <a:pt x="2546" y="6454"/>
                    </a:moveTo>
                    <a:lnTo>
                      <a:pt x="2575" y="6413"/>
                    </a:lnTo>
                    <a:lnTo>
                      <a:pt x="2604" y="6373"/>
                    </a:lnTo>
                    <a:lnTo>
                      <a:pt x="2632" y="6332"/>
                    </a:lnTo>
                    <a:lnTo>
                      <a:pt x="2658" y="6290"/>
                    </a:lnTo>
                    <a:lnTo>
                      <a:pt x="2682" y="6248"/>
                    </a:lnTo>
                    <a:lnTo>
                      <a:pt x="2705" y="6204"/>
                    </a:lnTo>
                    <a:lnTo>
                      <a:pt x="2729" y="6160"/>
                    </a:lnTo>
                    <a:lnTo>
                      <a:pt x="2750" y="6115"/>
                    </a:lnTo>
                    <a:lnTo>
                      <a:pt x="2769" y="6067"/>
                    </a:lnTo>
                    <a:lnTo>
                      <a:pt x="2789" y="6019"/>
                    </a:lnTo>
                    <a:lnTo>
                      <a:pt x="2807" y="5969"/>
                    </a:lnTo>
                    <a:lnTo>
                      <a:pt x="2823" y="5918"/>
                    </a:lnTo>
                    <a:lnTo>
                      <a:pt x="2839" y="5865"/>
                    </a:lnTo>
                    <a:lnTo>
                      <a:pt x="2854" y="5809"/>
                    </a:lnTo>
                    <a:lnTo>
                      <a:pt x="2868" y="5751"/>
                    </a:lnTo>
                    <a:lnTo>
                      <a:pt x="2881" y="5692"/>
                    </a:lnTo>
                    <a:lnTo>
                      <a:pt x="2893" y="5629"/>
                    </a:lnTo>
                    <a:lnTo>
                      <a:pt x="2905" y="5564"/>
                    </a:lnTo>
                    <a:lnTo>
                      <a:pt x="2915" y="5497"/>
                    </a:lnTo>
                    <a:lnTo>
                      <a:pt x="2925" y="5427"/>
                    </a:lnTo>
                    <a:lnTo>
                      <a:pt x="2933" y="5354"/>
                    </a:lnTo>
                    <a:lnTo>
                      <a:pt x="2941" y="5277"/>
                    </a:lnTo>
                    <a:lnTo>
                      <a:pt x="2949" y="5198"/>
                    </a:lnTo>
                    <a:lnTo>
                      <a:pt x="2956" y="5115"/>
                    </a:lnTo>
                    <a:lnTo>
                      <a:pt x="2961" y="5028"/>
                    </a:lnTo>
                    <a:lnTo>
                      <a:pt x="2967" y="4938"/>
                    </a:lnTo>
                    <a:lnTo>
                      <a:pt x="2971" y="4844"/>
                    </a:lnTo>
                    <a:lnTo>
                      <a:pt x="2975" y="4746"/>
                    </a:lnTo>
                    <a:lnTo>
                      <a:pt x="2979" y="4644"/>
                    </a:lnTo>
                    <a:lnTo>
                      <a:pt x="2982" y="4537"/>
                    </a:lnTo>
                    <a:lnTo>
                      <a:pt x="2984" y="4427"/>
                    </a:lnTo>
                    <a:lnTo>
                      <a:pt x="2986" y="4311"/>
                    </a:lnTo>
                    <a:lnTo>
                      <a:pt x="2987" y="3549"/>
                    </a:lnTo>
                    <a:lnTo>
                      <a:pt x="2987" y="3476"/>
                    </a:lnTo>
                    <a:lnTo>
                      <a:pt x="2989" y="3400"/>
                    </a:lnTo>
                    <a:lnTo>
                      <a:pt x="2990" y="3319"/>
                    </a:lnTo>
                    <a:lnTo>
                      <a:pt x="2990" y="3236"/>
                    </a:lnTo>
                    <a:lnTo>
                      <a:pt x="2991" y="3149"/>
                    </a:lnTo>
                    <a:lnTo>
                      <a:pt x="2991" y="3056"/>
                    </a:lnTo>
                    <a:lnTo>
                      <a:pt x="2991" y="2959"/>
                    </a:lnTo>
                    <a:lnTo>
                      <a:pt x="2991" y="2857"/>
                    </a:lnTo>
                    <a:lnTo>
                      <a:pt x="2991" y="2533"/>
                    </a:lnTo>
                    <a:lnTo>
                      <a:pt x="2987" y="2236"/>
                    </a:lnTo>
                    <a:lnTo>
                      <a:pt x="2986" y="2098"/>
                    </a:lnTo>
                    <a:lnTo>
                      <a:pt x="2983" y="1966"/>
                    </a:lnTo>
                    <a:lnTo>
                      <a:pt x="2980" y="1842"/>
                    </a:lnTo>
                    <a:lnTo>
                      <a:pt x="2976" y="1722"/>
                    </a:lnTo>
                    <a:lnTo>
                      <a:pt x="2972" y="1609"/>
                    </a:lnTo>
                    <a:lnTo>
                      <a:pt x="2967" y="1501"/>
                    </a:lnTo>
                    <a:lnTo>
                      <a:pt x="2960" y="1399"/>
                    </a:lnTo>
                    <a:lnTo>
                      <a:pt x="2952" y="1302"/>
                    </a:lnTo>
                    <a:lnTo>
                      <a:pt x="2944" y="1211"/>
                    </a:lnTo>
                    <a:lnTo>
                      <a:pt x="2936" y="1125"/>
                    </a:lnTo>
                    <a:lnTo>
                      <a:pt x="2926" y="1043"/>
                    </a:lnTo>
                    <a:lnTo>
                      <a:pt x="2914" y="965"/>
                    </a:lnTo>
                    <a:lnTo>
                      <a:pt x="2902" y="893"/>
                    </a:lnTo>
                    <a:lnTo>
                      <a:pt x="2888" y="824"/>
                    </a:lnTo>
                    <a:lnTo>
                      <a:pt x="2873" y="759"/>
                    </a:lnTo>
                    <a:lnTo>
                      <a:pt x="2857" y="699"/>
                    </a:lnTo>
                    <a:lnTo>
                      <a:pt x="2840" y="642"/>
                    </a:lnTo>
                    <a:lnTo>
                      <a:pt x="2820" y="588"/>
                    </a:lnTo>
                    <a:lnTo>
                      <a:pt x="2800" y="537"/>
                    </a:lnTo>
                    <a:lnTo>
                      <a:pt x="2778" y="489"/>
                    </a:lnTo>
                    <a:lnTo>
                      <a:pt x="2755" y="445"/>
                    </a:lnTo>
                    <a:lnTo>
                      <a:pt x="2730" y="402"/>
                    </a:lnTo>
                    <a:lnTo>
                      <a:pt x="2703" y="362"/>
                    </a:lnTo>
                    <a:lnTo>
                      <a:pt x="2675" y="324"/>
                    </a:lnTo>
                    <a:lnTo>
                      <a:pt x="2645" y="289"/>
                    </a:lnTo>
                    <a:lnTo>
                      <a:pt x="2613" y="255"/>
                    </a:lnTo>
                    <a:lnTo>
                      <a:pt x="2579" y="223"/>
                    </a:lnTo>
                    <a:lnTo>
                      <a:pt x="2542" y="192"/>
                    </a:lnTo>
                    <a:lnTo>
                      <a:pt x="2513" y="169"/>
                    </a:lnTo>
                    <a:lnTo>
                      <a:pt x="2482" y="147"/>
                    </a:lnTo>
                    <a:lnTo>
                      <a:pt x="2451" y="127"/>
                    </a:lnTo>
                    <a:lnTo>
                      <a:pt x="2419" y="109"/>
                    </a:lnTo>
                    <a:lnTo>
                      <a:pt x="2386" y="91"/>
                    </a:lnTo>
                    <a:lnTo>
                      <a:pt x="2353" y="75"/>
                    </a:lnTo>
                    <a:lnTo>
                      <a:pt x="2320" y="60"/>
                    </a:lnTo>
                    <a:lnTo>
                      <a:pt x="2286" y="48"/>
                    </a:lnTo>
                    <a:lnTo>
                      <a:pt x="2250" y="36"/>
                    </a:lnTo>
                    <a:lnTo>
                      <a:pt x="2215" y="26"/>
                    </a:lnTo>
                    <a:lnTo>
                      <a:pt x="2179" y="18"/>
                    </a:lnTo>
                    <a:lnTo>
                      <a:pt x="2143" y="12"/>
                    </a:lnTo>
                    <a:lnTo>
                      <a:pt x="2105" y="6"/>
                    </a:lnTo>
                    <a:lnTo>
                      <a:pt x="2068" y="2"/>
                    </a:lnTo>
                    <a:lnTo>
                      <a:pt x="2029" y="0"/>
                    </a:lnTo>
                    <a:lnTo>
                      <a:pt x="1989" y="0"/>
                    </a:lnTo>
                    <a:lnTo>
                      <a:pt x="1961" y="0"/>
                    </a:lnTo>
                    <a:lnTo>
                      <a:pt x="1931" y="1"/>
                    </a:lnTo>
                    <a:lnTo>
                      <a:pt x="1902" y="3"/>
                    </a:lnTo>
                    <a:lnTo>
                      <a:pt x="1873" y="5"/>
                    </a:lnTo>
                    <a:lnTo>
                      <a:pt x="1842" y="10"/>
                    </a:lnTo>
                    <a:lnTo>
                      <a:pt x="1812" y="13"/>
                    </a:lnTo>
                    <a:lnTo>
                      <a:pt x="1781" y="18"/>
                    </a:lnTo>
                    <a:lnTo>
                      <a:pt x="1750" y="24"/>
                    </a:lnTo>
                    <a:lnTo>
                      <a:pt x="1718" y="31"/>
                    </a:lnTo>
                    <a:lnTo>
                      <a:pt x="1686" y="38"/>
                    </a:lnTo>
                    <a:lnTo>
                      <a:pt x="1654" y="47"/>
                    </a:lnTo>
                    <a:lnTo>
                      <a:pt x="1621" y="56"/>
                    </a:lnTo>
                    <a:lnTo>
                      <a:pt x="1589" y="66"/>
                    </a:lnTo>
                    <a:lnTo>
                      <a:pt x="1555" y="76"/>
                    </a:lnTo>
                    <a:lnTo>
                      <a:pt x="1522" y="88"/>
                    </a:lnTo>
                    <a:lnTo>
                      <a:pt x="1488" y="100"/>
                    </a:lnTo>
                    <a:lnTo>
                      <a:pt x="1352" y="154"/>
                    </a:lnTo>
                    <a:lnTo>
                      <a:pt x="1225" y="214"/>
                    </a:lnTo>
                    <a:lnTo>
                      <a:pt x="1106" y="280"/>
                    </a:lnTo>
                    <a:lnTo>
                      <a:pt x="995" y="352"/>
                    </a:lnTo>
                    <a:lnTo>
                      <a:pt x="891" y="427"/>
                    </a:lnTo>
                    <a:lnTo>
                      <a:pt x="795" y="506"/>
                    </a:lnTo>
                    <a:lnTo>
                      <a:pt x="706" y="589"/>
                    </a:lnTo>
                    <a:lnTo>
                      <a:pt x="623" y="675"/>
                    </a:lnTo>
                    <a:lnTo>
                      <a:pt x="548" y="763"/>
                    </a:lnTo>
                    <a:lnTo>
                      <a:pt x="479" y="853"/>
                    </a:lnTo>
                    <a:lnTo>
                      <a:pt x="416" y="944"/>
                    </a:lnTo>
                    <a:lnTo>
                      <a:pt x="359" y="1037"/>
                    </a:lnTo>
                    <a:lnTo>
                      <a:pt x="307" y="1129"/>
                    </a:lnTo>
                    <a:lnTo>
                      <a:pt x="261" y="1222"/>
                    </a:lnTo>
                    <a:lnTo>
                      <a:pt x="219" y="1314"/>
                    </a:lnTo>
                    <a:lnTo>
                      <a:pt x="183" y="1406"/>
                    </a:lnTo>
                    <a:lnTo>
                      <a:pt x="150" y="1495"/>
                    </a:lnTo>
                    <a:lnTo>
                      <a:pt x="122" y="1582"/>
                    </a:lnTo>
                    <a:lnTo>
                      <a:pt x="97" y="1667"/>
                    </a:lnTo>
                    <a:lnTo>
                      <a:pt x="76" y="1749"/>
                    </a:lnTo>
                    <a:lnTo>
                      <a:pt x="58" y="1827"/>
                    </a:lnTo>
                    <a:lnTo>
                      <a:pt x="44" y="1901"/>
                    </a:lnTo>
                    <a:lnTo>
                      <a:pt x="32" y="1972"/>
                    </a:lnTo>
                    <a:lnTo>
                      <a:pt x="22" y="2035"/>
                    </a:lnTo>
                    <a:lnTo>
                      <a:pt x="15" y="2095"/>
                    </a:lnTo>
                    <a:lnTo>
                      <a:pt x="10" y="2148"/>
                    </a:lnTo>
                    <a:lnTo>
                      <a:pt x="5" y="2195"/>
                    </a:lnTo>
                    <a:lnTo>
                      <a:pt x="3" y="2234"/>
                    </a:lnTo>
                    <a:lnTo>
                      <a:pt x="1" y="2290"/>
                    </a:lnTo>
                    <a:lnTo>
                      <a:pt x="1" y="2312"/>
                    </a:lnTo>
                    <a:lnTo>
                      <a:pt x="1" y="2349"/>
                    </a:lnTo>
                    <a:lnTo>
                      <a:pt x="0" y="2413"/>
                    </a:lnTo>
                    <a:lnTo>
                      <a:pt x="0" y="2500"/>
                    </a:lnTo>
                    <a:lnTo>
                      <a:pt x="0" y="2606"/>
                    </a:lnTo>
                    <a:lnTo>
                      <a:pt x="0" y="2726"/>
                    </a:lnTo>
                    <a:lnTo>
                      <a:pt x="0" y="2858"/>
                    </a:lnTo>
                    <a:lnTo>
                      <a:pt x="0" y="2998"/>
                    </a:lnTo>
                    <a:lnTo>
                      <a:pt x="0" y="3142"/>
                    </a:lnTo>
                    <a:lnTo>
                      <a:pt x="0" y="3286"/>
                    </a:lnTo>
                    <a:lnTo>
                      <a:pt x="0" y="3426"/>
                    </a:lnTo>
                    <a:lnTo>
                      <a:pt x="0" y="3559"/>
                    </a:lnTo>
                    <a:lnTo>
                      <a:pt x="0" y="3681"/>
                    </a:lnTo>
                    <a:lnTo>
                      <a:pt x="0" y="3788"/>
                    </a:lnTo>
                    <a:lnTo>
                      <a:pt x="0" y="3876"/>
                    </a:lnTo>
                    <a:lnTo>
                      <a:pt x="0" y="3942"/>
                    </a:lnTo>
                    <a:lnTo>
                      <a:pt x="0" y="3982"/>
                    </a:lnTo>
                    <a:lnTo>
                      <a:pt x="0" y="4307"/>
                    </a:lnTo>
                    <a:lnTo>
                      <a:pt x="3" y="4604"/>
                    </a:lnTo>
                    <a:lnTo>
                      <a:pt x="4" y="4743"/>
                    </a:lnTo>
                    <a:lnTo>
                      <a:pt x="8" y="4875"/>
                    </a:lnTo>
                    <a:lnTo>
                      <a:pt x="11" y="5000"/>
                    </a:lnTo>
                    <a:lnTo>
                      <a:pt x="14" y="5120"/>
                    </a:lnTo>
                    <a:lnTo>
                      <a:pt x="19" y="5235"/>
                    </a:lnTo>
                    <a:lnTo>
                      <a:pt x="24" y="5343"/>
                    </a:lnTo>
                    <a:lnTo>
                      <a:pt x="31" y="5446"/>
                    </a:lnTo>
                    <a:lnTo>
                      <a:pt x="37" y="5544"/>
                    </a:lnTo>
                    <a:lnTo>
                      <a:pt x="46" y="5638"/>
                    </a:lnTo>
                    <a:lnTo>
                      <a:pt x="55" y="5727"/>
                    </a:lnTo>
                    <a:lnTo>
                      <a:pt x="65" y="5811"/>
                    </a:lnTo>
                    <a:lnTo>
                      <a:pt x="76" y="5890"/>
                    </a:lnTo>
                    <a:lnTo>
                      <a:pt x="89" y="5966"/>
                    </a:lnTo>
                    <a:lnTo>
                      <a:pt x="102" y="6038"/>
                    </a:lnTo>
                    <a:lnTo>
                      <a:pt x="117" y="6106"/>
                    </a:lnTo>
                    <a:lnTo>
                      <a:pt x="133" y="6170"/>
                    </a:lnTo>
                    <a:lnTo>
                      <a:pt x="151" y="6231"/>
                    </a:lnTo>
                    <a:lnTo>
                      <a:pt x="169" y="6289"/>
                    </a:lnTo>
                    <a:lnTo>
                      <a:pt x="189" y="6345"/>
                    </a:lnTo>
                    <a:lnTo>
                      <a:pt x="211" y="6397"/>
                    </a:lnTo>
                    <a:lnTo>
                      <a:pt x="234" y="6447"/>
                    </a:lnTo>
                    <a:lnTo>
                      <a:pt x="260" y="6494"/>
                    </a:lnTo>
                    <a:lnTo>
                      <a:pt x="286" y="6541"/>
                    </a:lnTo>
                    <a:lnTo>
                      <a:pt x="315" y="6585"/>
                    </a:lnTo>
                    <a:lnTo>
                      <a:pt x="345" y="6627"/>
                    </a:lnTo>
                    <a:lnTo>
                      <a:pt x="377" y="6667"/>
                    </a:lnTo>
                    <a:lnTo>
                      <a:pt x="411" y="6707"/>
                    </a:lnTo>
                    <a:lnTo>
                      <a:pt x="446" y="6746"/>
                    </a:lnTo>
                    <a:lnTo>
                      <a:pt x="472" y="6772"/>
                    </a:lnTo>
                    <a:lnTo>
                      <a:pt x="498" y="6796"/>
                    </a:lnTo>
                    <a:lnTo>
                      <a:pt x="525" y="6820"/>
                    </a:lnTo>
                    <a:lnTo>
                      <a:pt x="552" y="6844"/>
                    </a:lnTo>
                    <a:lnTo>
                      <a:pt x="579" y="6866"/>
                    </a:lnTo>
                    <a:lnTo>
                      <a:pt x="607" y="6886"/>
                    </a:lnTo>
                    <a:lnTo>
                      <a:pt x="635" y="6906"/>
                    </a:lnTo>
                    <a:lnTo>
                      <a:pt x="664" y="6925"/>
                    </a:lnTo>
                    <a:lnTo>
                      <a:pt x="693" y="6943"/>
                    </a:lnTo>
                    <a:lnTo>
                      <a:pt x="723" y="6960"/>
                    </a:lnTo>
                    <a:lnTo>
                      <a:pt x="752" y="6976"/>
                    </a:lnTo>
                    <a:lnTo>
                      <a:pt x="783" y="6990"/>
                    </a:lnTo>
                    <a:lnTo>
                      <a:pt x="814" y="7004"/>
                    </a:lnTo>
                    <a:lnTo>
                      <a:pt x="845" y="7016"/>
                    </a:lnTo>
                    <a:lnTo>
                      <a:pt x="877" y="7028"/>
                    </a:lnTo>
                    <a:lnTo>
                      <a:pt x="910" y="7039"/>
                    </a:lnTo>
                    <a:lnTo>
                      <a:pt x="942" y="7049"/>
                    </a:lnTo>
                    <a:lnTo>
                      <a:pt x="976" y="7058"/>
                    </a:lnTo>
                    <a:lnTo>
                      <a:pt x="1009" y="7066"/>
                    </a:lnTo>
                    <a:lnTo>
                      <a:pt x="1044" y="7073"/>
                    </a:lnTo>
                    <a:lnTo>
                      <a:pt x="1078" y="7078"/>
                    </a:lnTo>
                    <a:lnTo>
                      <a:pt x="1114" y="7082"/>
                    </a:lnTo>
                    <a:lnTo>
                      <a:pt x="1150" y="7087"/>
                    </a:lnTo>
                    <a:lnTo>
                      <a:pt x="1186" y="7089"/>
                    </a:lnTo>
                    <a:lnTo>
                      <a:pt x="1224" y="7091"/>
                    </a:lnTo>
                    <a:lnTo>
                      <a:pt x="1261" y="7091"/>
                    </a:lnTo>
                    <a:lnTo>
                      <a:pt x="1299" y="7091"/>
                    </a:lnTo>
                    <a:lnTo>
                      <a:pt x="1337" y="7090"/>
                    </a:lnTo>
                    <a:lnTo>
                      <a:pt x="1377" y="7088"/>
                    </a:lnTo>
                    <a:lnTo>
                      <a:pt x="1417" y="7085"/>
                    </a:lnTo>
                    <a:lnTo>
                      <a:pt x="1457" y="7080"/>
                    </a:lnTo>
                    <a:lnTo>
                      <a:pt x="1498" y="7075"/>
                    </a:lnTo>
                    <a:lnTo>
                      <a:pt x="1539" y="7068"/>
                    </a:lnTo>
                    <a:lnTo>
                      <a:pt x="1578" y="7062"/>
                    </a:lnTo>
                    <a:lnTo>
                      <a:pt x="1618" y="7054"/>
                    </a:lnTo>
                    <a:lnTo>
                      <a:pt x="1657" y="7045"/>
                    </a:lnTo>
                    <a:lnTo>
                      <a:pt x="1695" y="7036"/>
                    </a:lnTo>
                    <a:lnTo>
                      <a:pt x="1733" y="7025"/>
                    </a:lnTo>
                    <a:lnTo>
                      <a:pt x="1770" y="7014"/>
                    </a:lnTo>
                    <a:lnTo>
                      <a:pt x="1807" y="7002"/>
                    </a:lnTo>
                    <a:lnTo>
                      <a:pt x="1843" y="6990"/>
                    </a:lnTo>
                    <a:lnTo>
                      <a:pt x="1879" y="6976"/>
                    </a:lnTo>
                    <a:lnTo>
                      <a:pt x="1914" y="6961"/>
                    </a:lnTo>
                    <a:lnTo>
                      <a:pt x="1949" y="6946"/>
                    </a:lnTo>
                    <a:lnTo>
                      <a:pt x="1983" y="6929"/>
                    </a:lnTo>
                    <a:lnTo>
                      <a:pt x="2017" y="6913"/>
                    </a:lnTo>
                    <a:lnTo>
                      <a:pt x="2050" y="6894"/>
                    </a:lnTo>
                    <a:lnTo>
                      <a:pt x="2083" y="6875"/>
                    </a:lnTo>
                    <a:lnTo>
                      <a:pt x="2115" y="6856"/>
                    </a:lnTo>
                    <a:lnTo>
                      <a:pt x="2147" y="6835"/>
                    </a:lnTo>
                    <a:lnTo>
                      <a:pt x="2179" y="6814"/>
                    </a:lnTo>
                    <a:lnTo>
                      <a:pt x="2210" y="6792"/>
                    </a:lnTo>
                    <a:lnTo>
                      <a:pt x="2239" y="6768"/>
                    </a:lnTo>
                    <a:lnTo>
                      <a:pt x="2270" y="6744"/>
                    </a:lnTo>
                    <a:lnTo>
                      <a:pt x="2300" y="6719"/>
                    </a:lnTo>
                    <a:lnTo>
                      <a:pt x="2329" y="6693"/>
                    </a:lnTo>
                    <a:lnTo>
                      <a:pt x="2357" y="6666"/>
                    </a:lnTo>
                    <a:lnTo>
                      <a:pt x="2386" y="6639"/>
                    </a:lnTo>
                    <a:lnTo>
                      <a:pt x="2414" y="6610"/>
                    </a:lnTo>
                    <a:lnTo>
                      <a:pt x="2441" y="6580"/>
                    </a:lnTo>
                    <a:lnTo>
                      <a:pt x="2467" y="6551"/>
                    </a:lnTo>
                    <a:lnTo>
                      <a:pt x="2494" y="6519"/>
                    </a:lnTo>
                    <a:lnTo>
                      <a:pt x="2520" y="6487"/>
                    </a:lnTo>
                    <a:lnTo>
                      <a:pt x="2546" y="64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3827463" y="3841750"/>
                <a:ext cx="592138" cy="1196975"/>
              </a:xfrm>
              <a:custGeom>
                <a:avLst/>
                <a:gdLst>
                  <a:gd name="T0" fmla="*/ 907 w 2241"/>
                  <a:gd name="T1" fmla="*/ 4512 h 4525"/>
                  <a:gd name="T2" fmla="*/ 1185 w 2241"/>
                  <a:gd name="T3" fmla="*/ 4524 h 4525"/>
                  <a:gd name="T4" fmla="*/ 1453 w 2241"/>
                  <a:gd name="T5" fmla="*/ 4491 h 4525"/>
                  <a:gd name="T6" fmla="*/ 1687 w 2241"/>
                  <a:gd name="T7" fmla="*/ 4416 h 4525"/>
                  <a:gd name="T8" fmla="*/ 1883 w 2241"/>
                  <a:gd name="T9" fmla="*/ 4299 h 4525"/>
                  <a:gd name="T10" fmla="*/ 2053 w 2241"/>
                  <a:gd name="T11" fmla="*/ 4115 h 4525"/>
                  <a:gd name="T12" fmla="*/ 2170 w 2241"/>
                  <a:gd name="T13" fmla="*/ 3868 h 4525"/>
                  <a:gd name="T14" fmla="*/ 2226 w 2241"/>
                  <a:gd name="T15" fmla="*/ 3577 h 4525"/>
                  <a:gd name="T16" fmla="*/ 2240 w 2241"/>
                  <a:gd name="T17" fmla="*/ 3193 h 4525"/>
                  <a:gd name="T18" fmla="*/ 2229 w 2241"/>
                  <a:gd name="T19" fmla="*/ 2635 h 4525"/>
                  <a:gd name="T20" fmla="*/ 2182 w 2241"/>
                  <a:gd name="T21" fmla="*/ 2386 h 4525"/>
                  <a:gd name="T22" fmla="*/ 2096 w 2241"/>
                  <a:gd name="T23" fmla="*/ 2190 h 4525"/>
                  <a:gd name="T24" fmla="*/ 1970 w 2241"/>
                  <a:gd name="T25" fmla="*/ 2047 h 4525"/>
                  <a:gd name="T26" fmla="*/ 1817 w 2241"/>
                  <a:gd name="T27" fmla="*/ 1959 h 4525"/>
                  <a:gd name="T28" fmla="*/ 1627 w 2241"/>
                  <a:gd name="T29" fmla="*/ 1913 h 4525"/>
                  <a:gd name="T30" fmla="*/ 1270 w 2241"/>
                  <a:gd name="T31" fmla="*/ 1927 h 4525"/>
                  <a:gd name="T32" fmla="*/ 915 w 2241"/>
                  <a:gd name="T33" fmla="*/ 1976 h 4525"/>
                  <a:gd name="T34" fmla="*/ 793 w 2241"/>
                  <a:gd name="T35" fmla="*/ 1887 h 4525"/>
                  <a:gd name="T36" fmla="*/ 738 w 2241"/>
                  <a:gd name="T37" fmla="*/ 1717 h 4525"/>
                  <a:gd name="T38" fmla="*/ 727 w 2241"/>
                  <a:gd name="T39" fmla="*/ 1368 h 4525"/>
                  <a:gd name="T40" fmla="*/ 744 w 2241"/>
                  <a:gd name="T41" fmla="*/ 1123 h 4525"/>
                  <a:gd name="T42" fmla="*/ 823 w 2241"/>
                  <a:gd name="T43" fmla="*/ 904 h 4525"/>
                  <a:gd name="T44" fmla="*/ 1002 w 2241"/>
                  <a:gd name="T45" fmla="*/ 733 h 4525"/>
                  <a:gd name="T46" fmla="*/ 1247 w 2241"/>
                  <a:gd name="T47" fmla="*/ 665 h 4525"/>
                  <a:gd name="T48" fmla="*/ 1391 w 2241"/>
                  <a:gd name="T49" fmla="*/ 696 h 4525"/>
                  <a:gd name="T50" fmla="*/ 1488 w 2241"/>
                  <a:gd name="T51" fmla="*/ 829 h 4525"/>
                  <a:gd name="T52" fmla="*/ 1526 w 2241"/>
                  <a:gd name="T53" fmla="*/ 1102 h 4525"/>
                  <a:gd name="T54" fmla="*/ 2214 w 2241"/>
                  <a:gd name="T55" fmla="*/ 804 h 4525"/>
                  <a:gd name="T56" fmla="*/ 2153 w 2241"/>
                  <a:gd name="T57" fmla="*/ 527 h 4525"/>
                  <a:gd name="T58" fmla="*/ 2017 w 2241"/>
                  <a:gd name="T59" fmla="*/ 280 h 4525"/>
                  <a:gd name="T60" fmla="*/ 1821 w 2241"/>
                  <a:gd name="T61" fmla="*/ 111 h 4525"/>
                  <a:gd name="T62" fmla="*/ 1624 w 2241"/>
                  <a:gd name="T63" fmla="*/ 31 h 4525"/>
                  <a:gd name="T64" fmla="*/ 1394 w 2241"/>
                  <a:gd name="T65" fmla="*/ 0 h 4525"/>
                  <a:gd name="T66" fmla="*/ 1132 w 2241"/>
                  <a:gd name="T67" fmla="*/ 21 h 4525"/>
                  <a:gd name="T68" fmla="*/ 701 w 2241"/>
                  <a:gd name="T69" fmla="*/ 167 h 4525"/>
                  <a:gd name="T70" fmla="*/ 394 w 2241"/>
                  <a:gd name="T71" fmla="*/ 405 h 4525"/>
                  <a:gd name="T72" fmla="*/ 227 w 2241"/>
                  <a:gd name="T73" fmla="*/ 629 h 4525"/>
                  <a:gd name="T74" fmla="*/ 108 w 2241"/>
                  <a:gd name="T75" fmla="*/ 897 h 4525"/>
                  <a:gd name="T76" fmla="*/ 43 w 2241"/>
                  <a:gd name="T77" fmla="*/ 1202 h 4525"/>
                  <a:gd name="T78" fmla="*/ 35 w 2241"/>
                  <a:gd name="T79" fmla="*/ 1716 h 4525"/>
                  <a:gd name="T80" fmla="*/ 77 w 2241"/>
                  <a:gd name="T81" fmla="*/ 2113 h 4525"/>
                  <a:gd name="T82" fmla="*/ 167 w 2241"/>
                  <a:gd name="T83" fmla="*/ 2374 h 4525"/>
                  <a:gd name="T84" fmla="*/ 317 w 2241"/>
                  <a:gd name="T85" fmla="*/ 2540 h 4525"/>
                  <a:gd name="T86" fmla="*/ 502 w 2241"/>
                  <a:gd name="T87" fmla="*/ 2618 h 4525"/>
                  <a:gd name="T88" fmla="*/ 750 w 2241"/>
                  <a:gd name="T89" fmla="*/ 2642 h 4525"/>
                  <a:gd name="T90" fmla="*/ 1210 w 2241"/>
                  <a:gd name="T91" fmla="*/ 2588 h 4525"/>
                  <a:gd name="T92" fmla="*/ 1361 w 2241"/>
                  <a:gd name="T93" fmla="*/ 2597 h 4525"/>
                  <a:gd name="T94" fmla="*/ 1461 w 2241"/>
                  <a:gd name="T95" fmla="*/ 2664 h 4525"/>
                  <a:gd name="T96" fmla="*/ 1525 w 2241"/>
                  <a:gd name="T97" fmla="*/ 2832 h 4525"/>
                  <a:gd name="T98" fmla="*/ 1533 w 2241"/>
                  <a:gd name="T99" fmla="*/ 3288 h 4525"/>
                  <a:gd name="T100" fmla="*/ 1470 w 2241"/>
                  <a:gd name="T101" fmla="*/ 3637 h 4525"/>
                  <a:gd name="T102" fmla="*/ 1330 w 2241"/>
                  <a:gd name="T103" fmla="*/ 3796 h 4525"/>
                  <a:gd name="T104" fmla="*/ 1132 w 2241"/>
                  <a:gd name="T105" fmla="*/ 3857 h 4525"/>
                  <a:gd name="T106" fmla="*/ 936 w 2241"/>
                  <a:gd name="T107" fmla="*/ 3844 h 4525"/>
                  <a:gd name="T108" fmla="*/ 806 w 2241"/>
                  <a:gd name="T109" fmla="*/ 3773 h 4525"/>
                  <a:gd name="T110" fmla="*/ 723 w 2241"/>
                  <a:gd name="T111" fmla="*/ 3599 h 4525"/>
                  <a:gd name="T112" fmla="*/ 0 w 2241"/>
                  <a:gd name="T113" fmla="*/ 3267 h 4525"/>
                  <a:gd name="T114" fmla="*/ 39 w 2241"/>
                  <a:gd name="T115" fmla="*/ 3723 h 4525"/>
                  <a:gd name="T116" fmla="*/ 127 w 2241"/>
                  <a:gd name="T117" fmla="*/ 3988 h 4525"/>
                  <a:gd name="T118" fmla="*/ 289 w 2241"/>
                  <a:gd name="T119" fmla="*/ 4217 h 4525"/>
                  <a:gd name="T120" fmla="*/ 483 w 2241"/>
                  <a:gd name="T121" fmla="*/ 4371 h 4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241" h="4525">
                    <a:moveTo>
                      <a:pt x="685" y="4462"/>
                    </a:moveTo>
                    <a:lnTo>
                      <a:pt x="712" y="4470"/>
                    </a:lnTo>
                    <a:lnTo>
                      <a:pt x="738" y="4478"/>
                    </a:lnTo>
                    <a:lnTo>
                      <a:pt x="765" y="4485"/>
                    </a:lnTo>
                    <a:lnTo>
                      <a:pt x="792" y="4492"/>
                    </a:lnTo>
                    <a:lnTo>
                      <a:pt x="821" y="4498"/>
                    </a:lnTo>
                    <a:lnTo>
                      <a:pt x="848" y="4503"/>
                    </a:lnTo>
                    <a:lnTo>
                      <a:pt x="877" y="4507"/>
                    </a:lnTo>
                    <a:lnTo>
                      <a:pt x="907" y="4512"/>
                    </a:lnTo>
                    <a:lnTo>
                      <a:pt x="936" y="4515"/>
                    </a:lnTo>
                    <a:lnTo>
                      <a:pt x="966" y="4518"/>
                    </a:lnTo>
                    <a:lnTo>
                      <a:pt x="996" y="4521"/>
                    </a:lnTo>
                    <a:lnTo>
                      <a:pt x="1027" y="4523"/>
                    </a:lnTo>
                    <a:lnTo>
                      <a:pt x="1059" y="4524"/>
                    </a:lnTo>
                    <a:lnTo>
                      <a:pt x="1090" y="4525"/>
                    </a:lnTo>
                    <a:lnTo>
                      <a:pt x="1121" y="4525"/>
                    </a:lnTo>
                    <a:lnTo>
                      <a:pt x="1155" y="4524"/>
                    </a:lnTo>
                    <a:lnTo>
                      <a:pt x="1185" y="4524"/>
                    </a:lnTo>
                    <a:lnTo>
                      <a:pt x="1217" y="4522"/>
                    </a:lnTo>
                    <a:lnTo>
                      <a:pt x="1248" y="4521"/>
                    </a:lnTo>
                    <a:lnTo>
                      <a:pt x="1278" y="4517"/>
                    </a:lnTo>
                    <a:lnTo>
                      <a:pt x="1309" y="4515"/>
                    </a:lnTo>
                    <a:lnTo>
                      <a:pt x="1338" y="4511"/>
                    </a:lnTo>
                    <a:lnTo>
                      <a:pt x="1367" y="4506"/>
                    </a:lnTo>
                    <a:lnTo>
                      <a:pt x="1396" y="4502"/>
                    </a:lnTo>
                    <a:lnTo>
                      <a:pt x="1424" y="4498"/>
                    </a:lnTo>
                    <a:lnTo>
                      <a:pt x="1453" y="4491"/>
                    </a:lnTo>
                    <a:lnTo>
                      <a:pt x="1481" y="4485"/>
                    </a:lnTo>
                    <a:lnTo>
                      <a:pt x="1508" y="4478"/>
                    </a:lnTo>
                    <a:lnTo>
                      <a:pt x="1535" y="4471"/>
                    </a:lnTo>
                    <a:lnTo>
                      <a:pt x="1561" y="4463"/>
                    </a:lnTo>
                    <a:lnTo>
                      <a:pt x="1586" y="4455"/>
                    </a:lnTo>
                    <a:lnTo>
                      <a:pt x="1613" y="4446"/>
                    </a:lnTo>
                    <a:lnTo>
                      <a:pt x="1637" y="4436"/>
                    </a:lnTo>
                    <a:lnTo>
                      <a:pt x="1662" y="4426"/>
                    </a:lnTo>
                    <a:lnTo>
                      <a:pt x="1687" y="4416"/>
                    </a:lnTo>
                    <a:lnTo>
                      <a:pt x="1710" y="4405"/>
                    </a:lnTo>
                    <a:lnTo>
                      <a:pt x="1733" y="4394"/>
                    </a:lnTo>
                    <a:lnTo>
                      <a:pt x="1756" y="4382"/>
                    </a:lnTo>
                    <a:lnTo>
                      <a:pt x="1778" y="4369"/>
                    </a:lnTo>
                    <a:lnTo>
                      <a:pt x="1800" y="4357"/>
                    </a:lnTo>
                    <a:lnTo>
                      <a:pt x="1821" y="4342"/>
                    </a:lnTo>
                    <a:lnTo>
                      <a:pt x="1842" y="4329"/>
                    </a:lnTo>
                    <a:lnTo>
                      <a:pt x="1863" y="4315"/>
                    </a:lnTo>
                    <a:lnTo>
                      <a:pt x="1883" y="4299"/>
                    </a:lnTo>
                    <a:lnTo>
                      <a:pt x="1901" y="4284"/>
                    </a:lnTo>
                    <a:lnTo>
                      <a:pt x="1920" y="4267"/>
                    </a:lnTo>
                    <a:lnTo>
                      <a:pt x="1939" y="4252"/>
                    </a:lnTo>
                    <a:lnTo>
                      <a:pt x="1956" y="4234"/>
                    </a:lnTo>
                    <a:lnTo>
                      <a:pt x="1979" y="4211"/>
                    </a:lnTo>
                    <a:lnTo>
                      <a:pt x="1998" y="4188"/>
                    </a:lnTo>
                    <a:lnTo>
                      <a:pt x="2018" y="4165"/>
                    </a:lnTo>
                    <a:lnTo>
                      <a:pt x="2037" y="4141"/>
                    </a:lnTo>
                    <a:lnTo>
                      <a:pt x="2053" y="4115"/>
                    </a:lnTo>
                    <a:lnTo>
                      <a:pt x="2070" y="4090"/>
                    </a:lnTo>
                    <a:lnTo>
                      <a:pt x="2085" y="4064"/>
                    </a:lnTo>
                    <a:lnTo>
                      <a:pt x="2101" y="4037"/>
                    </a:lnTo>
                    <a:lnTo>
                      <a:pt x="2114" y="4011"/>
                    </a:lnTo>
                    <a:lnTo>
                      <a:pt x="2127" y="3983"/>
                    </a:lnTo>
                    <a:lnTo>
                      <a:pt x="2139" y="3955"/>
                    </a:lnTo>
                    <a:lnTo>
                      <a:pt x="2150" y="3926"/>
                    </a:lnTo>
                    <a:lnTo>
                      <a:pt x="2160" y="3897"/>
                    </a:lnTo>
                    <a:lnTo>
                      <a:pt x="2170" y="3868"/>
                    </a:lnTo>
                    <a:lnTo>
                      <a:pt x="2179" y="3838"/>
                    </a:lnTo>
                    <a:lnTo>
                      <a:pt x="2187" y="3807"/>
                    </a:lnTo>
                    <a:lnTo>
                      <a:pt x="2194" y="3776"/>
                    </a:lnTo>
                    <a:lnTo>
                      <a:pt x="2201" y="3744"/>
                    </a:lnTo>
                    <a:lnTo>
                      <a:pt x="2208" y="3711"/>
                    </a:lnTo>
                    <a:lnTo>
                      <a:pt x="2213" y="3679"/>
                    </a:lnTo>
                    <a:lnTo>
                      <a:pt x="2218" y="3645"/>
                    </a:lnTo>
                    <a:lnTo>
                      <a:pt x="2222" y="3612"/>
                    </a:lnTo>
                    <a:lnTo>
                      <a:pt x="2226" y="3577"/>
                    </a:lnTo>
                    <a:lnTo>
                      <a:pt x="2230" y="3543"/>
                    </a:lnTo>
                    <a:lnTo>
                      <a:pt x="2234" y="3471"/>
                    </a:lnTo>
                    <a:lnTo>
                      <a:pt x="2237" y="3398"/>
                    </a:lnTo>
                    <a:lnTo>
                      <a:pt x="2240" y="3322"/>
                    </a:lnTo>
                    <a:lnTo>
                      <a:pt x="2241" y="3243"/>
                    </a:lnTo>
                    <a:lnTo>
                      <a:pt x="2241" y="3229"/>
                    </a:lnTo>
                    <a:lnTo>
                      <a:pt x="2240" y="3223"/>
                    </a:lnTo>
                    <a:lnTo>
                      <a:pt x="2240" y="3213"/>
                    </a:lnTo>
                    <a:lnTo>
                      <a:pt x="2240" y="3193"/>
                    </a:lnTo>
                    <a:lnTo>
                      <a:pt x="2239" y="3162"/>
                    </a:lnTo>
                    <a:lnTo>
                      <a:pt x="2239" y="3114"/>
                    </a:lnTo>
                    <a:lnTo>
                      <a:pt x="2239" y="3045"/>
                    </a:lnTo>
                    <a:lnTo>
                      <a:pt x="2237" y="2953"/>
                    </a:lnTo>
                    <a:lnTo>
                      <a:pt x="2237" y="2833"/>
                    </a:lnTo>
                    <a:lnTo>
                      <a:pt x="2236" y="2763"/>
                    </a:lnTo>
                    <a:lnTo>
                      <a:pt x="2234" y="2698"/>
                    </a:lnTo>
                    <a:lnTo>
                      <a:pt x="2232" y="2667"/>
                    </a:lnTo>
                    <a:lnTo>
                      <a:pt x="2229" y="2635"/>
                    </a:lnTo>
                    <a:lnTo>
                      <a:pt x="2225" y="2605"/>
                    </a:lnTo>
                    <a:lnTo>
                      <a:pt x="2222" y="2575"/>
                    </a:lnTo>
                    <a:lnTo>
                      <a:pt x="2218" y="2545"/>
                    </a:lnTo>
                    <a:lnTo>
                      <a:pt x="2213" y="2518"/>
                    </a:lnTo>
                    <a:lnTo>
                      <a:pt x="2209" y="2489"/>
                    </a:lnTo>
                    <a:lnTo>
                      <a:pt x="2202" y="2463"/>
                    </a:lnTo>
                    <a:lnTo>
                      <a:pt x="2197" y="2436"/>
                    </a:lnTo>
                    <a:lnTo>
                      <a:pt x="2190" y="2410"/>
                    </a:lnTo>
                    <a:lnTo>
                      <a:pt x="2182" y="2386"/>
                    </a:lnTo>
                    <a:lnTo>
                      <a:pt x="2176" y="2362"/>
                    </a:lnTo>
                    <a:lnTo>
                      <a:pt x="2167" y="2337"/>
                    </a:lnTo>
                    <a:lnTo>
                      <a:pt x="2158" y="2314"/>
                    </a:lnTo>
                    <a:lnTo>
                      <a:pt x="2149" y="2292"/>
                    </a:lnTo>
                    <a:lnTo>
                      <a:pt x="2139" y="2270"/>
                    </a:lnTo>
                    <a:lnTo>
                      <a:pt x="2129" y="2249"/>
                    </a:lnTo>
                    <a:lnTo>
                      <a:pt x="2118" y="2228"/>
                    </a:lnTo>
                    <a:lnTo>
                      <a:pt x="2107" y="2209"/>
                    </a:lnTo>
                    <a:lnTo>
                      <a:pt x="2096" y="2190"/>
                    </a:lnTo>
                    <a:lnTo>
                      <a:pt x="2084" y="2171"/>
                    </a:lnTo>
                    <a:lnTo>
                      <a:pt x="2071" y="2153"/>
                    </a:lnTo>
                    <a:lnTo>
                      <a:pt x="2058" y="2136"/>
                    </a:lnTo>
                    <a:lnTo>
                      <a:pt x="2045" y="2119"/>
                    </a:lnTo>
                    <a:lnTo>
                      <a:pt x="2030" y="2103"/>
                    </a:lnTo>
                    <a:lnTo>
                      <a:pt x="2016" y="2087"/>
                    </a:lnTo>
                    <a:lnTo>
                      <a:pt x="2001" y="2073"/>
                    </a:lnTo>
                    <a:lnTo>
                      <a:pt x="1985" y="2059"/>
                    </a:lnTo>
                    <a:lnTo>
                      <a:pt x="1970" y="2047"/>
                    </a:lnTo>
                    <a:lnTo>
                      <a:pt x="1954" y="2035"/>
                    </a:lnTo>
                    <a:lnTo>
                      <a:pt x="1939" y="2024"/>
                    </a:lnTo>
                    <a:lnTo>
                      <a:pt x="1922" y="2013"/>
                    </a:lnTo>
                    <a:lnTo>
                      <a:pt x="1906" y="2003"/>
                    </a:lnTo>
                    <a:lnTo>
                      <a:pt x="1889" y="1993"/>
                    </a:lnTo>
                    <a:lnTo>
                      <a:pt x="1872" y="1984"/>
                    </a:lnTo>
                    <a:lnTo>
                      <a:pt x="1854" y="1975"/>
                    </a:lnTo>
                    <a:lnTo>
                      <a:pt x="1835" y="1966"/>
                    </a:lnTo>
                    <a:lnTo>
                      <a:pt x="1817" y="1959"/>
                    </a:lnTo>
                    <a:lnTo>
                      <a:pt x="1798" y="1952"/>
                    </a:lnTo>
                    <a:lnTo>
                      <a:pt x="1778" y="1945"/>
                    </a:lnTo>
                    <a:lnTo>
                      <a:pt x="1757" y="1939"/>
                    </a:lnTo>
                    <a:lnTo>
                      <a:pt x="1737" y="1933"/>
                    </a:lnTo>
                    <a:lnTo>
                      <a:pt x="1716" y="1928"/>
                    </a:lnTo>
                    <a:lnTo>
                      <a:pt x="1694" y="1923"/>
                    </a:lnTo>
                    <a:lnTo>
                      <a:pt x="1672" y="1920"/>
                    </a:lnTo>
                    <a:lnTo>
                      <a:pt x="1650" y="1916"/>
                    </a:lnTo>
                    <a:lnTo>
                      <a:pt x="1627" y="1913"/>
                    </a:lnTo>
                    <a:lnTo>
                      <a:pt x="1604" y="1910"/>
                    </a:lnTo>
                    <a:lnTo>
                      <a:pt x="1557" y="1907"/>
                    </a:lnTo>
                    <a:lnTo>
                      <a:pt x="1507" y="1906"/>
                    </a:lnTo>
                    <a:lnTo>
                      <a:pt x="1456" y="1907"/>
                    </a:lnTo>
                    <a:lnTo>
                      <a:pt x="1403" y="1910"/>
                    </a:lnTo>
                    <a:lnTo>
                      <a:pt x="1348" y="1915"/>
                    </a:lnTo>
                    <a:lnTo>
                      <a:pt x="1293" y="1922"/>
                    </a:lnTo>
                    <a:lnTo>
                      <a:pt x="1287" y="1923"/>
                    </a:lnTo>
                    <a:lnTo>
                      <a:pt x="1270" y="1927"/>
                    </a:lnTo>
                    <a:lnTo>
                      <a:pt x="1244" y="1932"/>
                    </a:lnTo>
                    <a:lnTo>
                      <a:pt x="1206" y="1939"/>
                    </a:lnTo>
                    <a:lnTo>
                      <a:pt x="1161" y="1946"/>
                    </a:lnTo>
                    <a:lnTo>
                      <a:pt x="1107" y="1956"/>
                    </a:lnTo>
                    <a:lnTo>
                      <a:pt x="1044" y="1966"/>
                    </a:lnTo>
                    <a:lnTo>
                      <a:pt x="976" y="1976"/>
                    </a:lnTo>
                    <a:lnTo>
                      <a:pt x="955" y="1978"/>
                    </a:lnTo>
                    <a:lnTo>
                      <a:pt x="934" y="1978"/>
                    </a:lnTo>
                    <a:lnTo>
                      <a:pt x="915" y="1976"/>
                    </a:lnTo>
                    <a:lnTo>
                      <a:pt x="897" y="1972"/>
                    </a:lnTo>
                    <a:lnTo>
                      <a:pt x="880" y="1965"/>
                    </a:lnTo>
                    <a:lnTo>
                      <a:pt x="864" y="1957"/>
                    </a:lnTo>
                    <a:lnTo>
                      <a:pt x="847" y="1948"/>
                    </a:lnTo>
                    <a:lnTo>
                      <a:pt x="833" y="1935"/>
                    </a:lnTo>
                    <a:lnTo>
                      <a:pt x="822" y="1924"/>
                    </a:lnTo>
                    <a:lnTo>
                      <a:pt x="812" y="1913"/>
                    </a:lnTo>
                    <a:lnTo>
                      <a:pt x="802" y="1900"/>
                    </a:lnTo>
                    <a:lnTo>
                      <a:pt x="793" y="1887"/>
                    </a:lnTo>
                    <a:lnTo>
                      <a:pt x="785" y="1873"/>
                    </a:lnTo>
                    <a:lnTo>
                      <a:pt x="778" y="1857"/>
                    </a:lnTo>
                    <a:lnTo>
                      <a:pt x="771" y="1842"/>
                    </a:lnTo>
                    <a:lnTo>
                      <a:pt x="765" y="1825"/>
                    </a:lnTo>
                    <a:lnTo>
                      <a:pt x="759" y="1809"/>
                    </a:lnTo>
                    <a:lnTo>
                      <a:pt x="754" y="1791"/>
                    </a:lnTo>
                    <a:lnTo>
                      <a:pt x="749" y="1774"/>
                    </a:lnTo>
                    <a:lnTo>
                      <a:pt x="745" y="1755"/>
                    </a:lnTo>
                    <a:lnTo>
                      <a:pt x="738" y="1717"/>
                    </a:lnTo>
                    <a:lnTo>
                      <a:pt x="733" y="1680"/>
                    </a:lnTo>
                    <a:lnTo>
                      <a:pt x="729" y="1640"/>
                    </a:lnTo>
                    <a:lnTo>
                      <a:pt x="726" y="1602"/>
                    </a:lnTo>
                    <a:lnTo>
                      <a:pt x="725" y="1564"/>
                    </a:lnTo>
                    <a:lnTo>
                      <a:pt x="724" y="1528"/>
                    </a:lnTo>
                    <a:lnTo>
                      <a:pt x="724" y="1460"/>
                    </a:lnTo>
                    <a:lnTo>
                      <a:pt x="726" y="1401"/>
                    </a:lnTo>
                    <a:lnTo>
                      <a:pt x="726" y="1384"/>
                    </a:lnTo>
                    <a:lnTo>
                      <a:pt x="727" y="1368"/>
                    </a:lnTo>
                    <a:lnTo>
                      <a:pt x="727" y="1355"/>
                    </a:lnTo>
                    <a:lnTo>
                      <a:pt x="727" y="1344"/>
                    </a:lnTo>
                    <a:lnTo>
                      <a:pt x="727" y="1298"/>
                    </a:lnTo>
                    <a:lnTo>
                      <a:pt x="729" y="1248"/>
                    </a:lnTo>
                    <a:lnTo>
                      <a:pt x="731" y="1224"/>
                    </a:lnTo>
                    <a:lnTo>
                      <a:pt x="734" y="1199"/>
                    </a:lnTo>
                    <a:lnTo>
                      <a:pt x="736" y="1174"/>
                    </a:lnTo>
                    <a:lnTo>
                      <a:pt x="740" y="1148"/>
                    </a:lnTo>
                    <a:lnTo>
                      <a:pt x="744" y="1123"/>
                    </a:lnTo>
                    <a:lnTo>
                      <a:pt x="749" y="1098"/>
                    </a:lnTo>
                    <a:lnTo>
                      <a:pt x="755" y="1073"/>
                    </a:lnTo>
                    <a:lnTo>
                      <a:pt x="761" y="1048"/>
                    </a:lnTo>
                    <a:lnTo>
                      <a:pt x="769" y="1023"/>
                    </a:lnTo>
                    <a:lnTo>
                      <a:pt x="778" y="999"/>
                    </a:lnTo>
                    <a:lnTo>
                      <a:pt x="788" y="974"/>
                    </a:lnTo>
                    <a:lnTo>
                      <a:pt x="798" y="950"/>
                    </a:lnTo>
                    <a:lnTo>
                      <a:pt x="810" y="927"/>
                    </a:lnTo>
                    <a:lnTo>
                      <a:pt x="823" y="904"/>
                    </a:lnTo>
                    <a:lnTo>
                      <a:pt x="837" y="882"/>
                    </a:lnTo>
                    <a:lnTo>
                      <a:pt x="853" y="861"/>
                    </a:lnTo>
                    <a:lnTo>
                      <a:pt x="869" y="840"/>
                    </a:lnTo>
                    <a:lnTo>
                      <a:pt x="888" y="820"/>
                    </a:lnTo>
                    <a:lnTo>
                      <a:pt x="908" y="800"/>
                    </a:lnTo>
                    <a:lnTo>
                      <a:pt x="929" y="782"/>
                    </a:lnTo>
                    <a:lnTo>
                      <a:pt x="952" y="765"/>
                    </a:lnTo>
                    <a:lnTo>
                      <a:pt x="976" y="749"/>
                    </a:lnTo>
                    <a:lnTo>
                      <a:pt x="1002" y="733"/>
                    </a:lnTo>
                    <a:lnTo>
                      <a:pt x="1031" y="719"/>
                    </a:lnTo>
                    <a:lnTo>
                      <a:pt x="1061" y="706"/>
                    </a:lnTo>
                    <a:lnTo>
                      <a:pt x="1092" y="695"/>
                    </a:lnTo>
                    <a:lnTo>
                      <a:pt x="1126" y="684"/>
                    </a:lnTo>
                    <a:lnTo>
                      <a:pt x="1161" y="675"/>
                    </a:lnTo>
                    <a:lnTo>
                      <a:pt x="1184" y="672"/>
                    </a:lnTo>
                    <a:lnTo>
                      <a:pt x="1206" y="668"/>
                    </a:lnTo>
                    <a:lnTo>
                      <a:pt x="1227" y="666"/>
                    </a:lnTo>
                    <a:lnTo>
                      <a:pt x="1247" y="665"/>
                    </a:lnTo>
                    <a:lnTo>
                      <a:pt x="1267" y="665"/>
                    </a:lnTo>
                    <a:lnTo>
                      <a:pt x="1286" y="666"/>
                    </a:lnTo>
                    <a:lnTo>
                      <a:pt x="1303" y="667"/>
                    </a:lnTo>
                    <a:lnTo>
                      <a:pt x="1320" y="670"/>
                    </a:lnTo>
                    <a:lnTo>
                      <a:pt x="1336" y="674"/>
                    </a:lnTo>
                    <a:lnTo>
                      <a:pt x="1352" y="678"/>
                    </a:lnTo>
                    <a:lnTo>
                      <a:pt x="1366" y="683"/>
                    </a:lnTo>
                    <a:lnTo>
                      <a:pt x="1379" y="689"/>
                    </a:lnTo>
                    <a:lnTo>
                      <a:pt x="1391" y="696"/>
                    </a:lnTo>
                    <a:lnTo>
                      <a:pt x="1403" y="703"/>
                    </a:lnTo>
                    <a:lnTo>
                      <a:pt x="1414" y="712"/>
                    </a:lnTo>
                    <a:lnTo>
                      <a:pt x="1424" y="722"/>
                    </a:lnTo>
                    <a:lnTo>
                      <a:pt x="1438" y="738"/>
                    </a:lnTo>
                    <a:lnTo>
                      <a:pt x="1450" y="753"/>
                    </a:lnTo>
                    <a:lnTo>
                      <a:pt x="1461" y="770"/>
                    </a:lnTo>
                    <a:lnTo>
                      <a:pt x="1471" y="788"/>
                    </a:lnTo>
                    <a:lnTo>
                      <a:pt x="1481" y="808"/>
                    </a:lnTo>
                    <a:lnTo>
                      <a:pt x="1488" y="829"/>
                    </a:lnTo>
                    <a:lnTo>
                      <a:pt x="1496" y="851"/>
                    </a:lnTo>
                    <a:lnTo>
                      <a:pt x="1503" y="875"/>
                    </a:lnTo>
                    <a:lnTo>
                      <a:pt x="1508" y="902"/>
                    </a:lnTo>
                    <a:lnTo>
                      <a:pt x="1513" y="929"/>
                    </a:lnTo>
                    <a:lnTo>
                      <a:pt x="1517" y="960"/>
                    </a:lnTo>
                    <a:lnTo>
                      <a:pt x="1520" y="992"/>
                    </a:lnTo>
                    <a:lnTo>
                      <a:pt x="1522" y="1026"/>
                    </a:lnTo>
                    <a:lnTo>
                      <a:pt x="1525" y="1063"/>
                    </a:lnTo>
                    <a:lnTo>
                      <a:pt x="1526" y="1102"/>
                    </a:lnTo>
                    <a:lnTo>
                      <a:pt x="1526" y="1145"/>
                    </a:lnTo>
                    <a:lnTo>
                      <a:pt x="1526" y="1276"/>
                    </a:lnTo>
                    <a:lnTo>
                      <a:pt x="2229" y="1145"/>
                    </a:lnTo>
                    <a:lnTo>
                      <a:pt x="2229" y="1084"/>
                    </a:lnTo>
                    <a:lnTo>
                      <a:pt x="2227" y="1023"/>
                    </a:lnTo>
                    <a:lnTo>
                      <a:pt x="2226" y="960"/>
                    </a:lnTo>
                    <a:lnTo>
                      <a:pt x="2223" y="897"/>
                    </a:lnTo>
                    <a:lnTo>
                      <a:pt x="2218" y="834"/>
                    </a:lnTo>
                    <a:lnTo>
                      <a:pt x="2214" y="804"/>
                    </a:lnTo>
                    <a:lnTo>
                      <a:pt x="2210" y="772"/>
                    </a:lnTo>
                    <a:lnTo>
                      <a:pt x="2205" y="741"/>
                    </a:lnTo>
                    <a:lnTo>
                      <a:pt x="2200" y="710"/>
                    </a:lnTo>
                    <a:lnTo>
                      <a:pt x="2194" y="678"/>
                    </a:lnTo>
                    <a:lnTo>
                      <a:pt x="2188" y="647"/>
                    </a:lnTo>
                    <a:lnTo>
                      <a:pt x="2180" y="618"/>
                    </a:lnTo>
                    <a:lnTo>
                      <a:pt x="2172" y="587"/>
                    </a:lnTo>
                    <a:lnTo>
                      <a:pt x="2164" y="557"/>
                    </a:lnTo>
                    <a:lnTo>
                      <a:pt x="2153" y="527"/>
                    </a:lnTo>
                    <a:lnTo>
                      <a:pt x="2143" y="499"/>
                    </a:lnTo>
                    <a:lnTo>
                      <a:pt x="2131" y="469"/>
                    </a:lnTo>
                    <a:lnTo>
                      <a:pt x="2117" y="440"/>
                    </a:lnTo>
                    <a:lnTo>
                      <a:pt x="2103" y="413"/>
                    </a:lnTo>
                    <a:lnTo>
                      <a:pt x="2089" y="385"/>
                    </a:lnTo>
                    <a:lnTo>
                      <a:pt x="2072" y="358"/>
                    </a:lnTo>
                    <a:lnTo>
                      <a:pt x="2055" y="331"/>
                    </a:lnTo>
                    <a:lnTo>
                      <a:pt x="2036" y="305"/>
                    </a:lnTo>
                    <a:lnTo>
                      <a:pt x="2017" y="280"/>
                    </a:lnTo>
                    <a:lnTo>
                      <a:pt x="1995" y="255"/>
                    </a:lnTo>
                    <a:lnTo>
                      <a:pt x="1973" y="231"/>
                    </a:lnTo>
                    <a:lnTo>
                      <a:pt x="1950" y="208"/>
                    </a:lnTo>
                    <a:lnTo>
                      <a:pt x="1925" y="185"/>
                    </a:lnTo>
                    <a:lnTo>
                      <a:pt x="1898" y="163"/>
                    </a:lnTo>
                    <a:lnTo>
                      <a:pt x="1879" y="150"/>
                    </a:lnTo>
                    <a:lnTo>
                      <a:pt x="1860" y="136"/>
                    </a:lnTo>
                    <a:lnTo>
                      <a:pt x="1841" y="123"/>
                    </a:lnTo>
                    <a:lnTo>
                      <a:pt x="1821" y="111"/>
                    </a:lnTo>
                    <a:lnTo>
                      <a:pt x="1800" y="100"/>
                    </a:lnTo>
                    <a:lnTo>
                      <a:pt x="1779" y="89"/>
                    </a:lnTo>
                    <a:lnTo>
                      <a:pt x="1758" y="78"/>
                    </a:lnTo>
                    <a:lnTo>
                      <a:pt x="1737" y="69"/>
                    </a:lnTo>
                    <a:lnTo>
                      <a:pt x="1715" y="60"/>
                    </a:lnTo>
                    <a:lnTo>
                      <a:pt x="1693" y="52"/>
                    </a:lnTo>
                    <a:lnTo>
                      <a:pt x="1670" y="44"/>
                    </a:lnTo>
                    <a:lnTo>
                      <a:pt x="1647" y="36"/>
                    </a:lnTo>
                    <a:lnTo>
                      <a:pt x="1624" y="31"/>
                    </a:lnTo>
                    <a:lnTo>
                      <a:pt x="1600" y="24"/>
                    </a:lnTo>
                    <a:lnTo>
                      <a:pt x="1575" y="19"/>
                    </a:lnTo>
                    <a:lnTo>
                      <a:pt x="1550" y="14"/>
                    </a:lnTo>
                    <a:lnTo>
                      <a:pt x="1526" y="11"/>
                    </a:lnTo>
                    <a:lnTo>
                      <a:pt x="1500" y="8"/>
                    </a:lnTo>
                    <a:lnTo>
                      <a:pt x="1474" y="4"/>
                    </a:lnTo>
                    <a:lnTo>
                      <a:pt x="1448" y="2"/>
                    </a:lnTo>
                    <a:lnTo>
                      <a:pt x="1421" y="1"/>
                    </a:lnTo>
                    <a:lnTo>
                      <a:pt x="1394" y="0"/>
                    </a:lnTo>
                    <a:lnTo>
                      <a:pt x="1366" y="0"/>
                    </a:lnTo>
                    <a:lnTo>
                      <a:pt x="1338" y="0"/>
                    </a:lnTo>
                    <a:lnTo>
                      <a:pt x="1311" y="1"/>
                    </a:lnTo>
                    <a:lnTo>
                      <a:pt x="1282" y="3"/>
                    </a:lnTo>
                    <a:lnTo>
                      <a:pt x="1253" y="5"/>
                    </a:lnTo>
                    <a:lnTo>
                      <a:pt x="1224" y="9"/>
                    </a:lnTo>
                    <a:lnTo>
                      <a:pt x="1194" y="12"/>
                    </a:lnTo>
                    <a:lnTo>
                      <a:pt x="1163" y="16"/>
                    </a:lnTo>
                    <a:lnTo>
                      <a:pt x="1132" y="21"/>
                    </a:lnTo>
                    <a:lnTo>
                      <a:pt x="1102" y="26"/>
                    </a:lnTo>
                    <a:lnTo>
                      <a:pt x="1049" y="37"/>
                    </a:lnTo>
                    <a:lnTo>
                      <a:pt x="996" y="51"/>
                    </a:lnTo>
                    <a:lnTo>
                      <a:pt x="944" y="65"/>
                    </a:lnTo>
                    <a:lnTo>
                      <a:pt x="893" y="81"/>
                    </a:lnTo>
                    <a:lnTo>
                      <a:pt x="843" y="100"/>
                    </a:lnTo>
                    <a:lnTo>
                      <a:pt x="794" y="121"/>
                    </a:lnTo>
                    <a:lnTo>
                      <a:pt x="747" y="143"/>
                    </a:lnTo>
                    <a:lnTo>
                      <a:pt x="701" y="167"/>
                    </a:lnTo>
                    <a:lnTo>
                      <a:pt x="655" y="194"/>
                    </a:lnTo>
                    <a:lnTo>
                      <a:pt x="611" y="221"/>
                    </a:lnTo>
                    <a:lnTo>
                      <a:pt x="570" y="251"/>
                    </a:lnTo>
                    <a:lnTo>
                      <a:pt x="528" y="282"/>
                    </a:lnTo>
                    <a:lnTo>
                      <a:pt x="488" y="315"/>
                    </a:lnTo>
                    <a:lnTo>
                      <a:pt x="449" y="350"/>
                    </a:lnTo>
                    <a:lnTo>
                      <a:pt x="431" y="368"/>
                    </a:lnTo>
                    <a:lnTo>
                      <a:pt x="412" y="386"/>
                    </a:lnTo>
                    <a:lnTo>
                      <a:pt x="394" y="405"/>
                    </a:lnTo>
                    <a:lnTo>
                      <a:pt x="377" y="424"/>
                    </a:lnTo>
                    <a:lnTo>
                      <a:pt x="356" y="448"/>
                    </a:lnTo>
                    <a:lnTo>
                      <a:pt x="336" y="472"/>
                    </a:lnTo>
                    <a:lnTo>
                      <a:pt x="316" y="496"/>
                    </a:lnTo>
                    <a:lnTo>
                      <a:pt x="296" y="522"/>
                    </a:lnTo>
                    <a:lnTo>
                      <a:pt x="279" y="548"/>
                    </a:lnTo>
                    <a:lnTo>
                      <a:pt x="261" y="575"/>
                    </a:lnTo>
                    <a:lnTo>
                      <a:pt x="243" y="601"/>
                    </a:lnTo>
                    <a:lnTo>
                      <a:pt x="227" y="629"/>
                    </a:lnTo>
                    <a:lnTo>
                      <a:pt x="212" y="656"/>
                    </a:lnTo>
                    <a:lnTo>
                      <a:pt x="196" y="685"/>
                    </a:lnTo>
                    <a:lnTo>
                      <a:pt x="182" y="714"/>
                    </a:lnTo>
                    <a:lnTo>
                      <a:pt x="167" y="743"/>
                    </a:lnTo>
                    <a:lnTo>
                      <a:pt x="154" y="773"/>
                    </a:lnTo>
                    <a:lnTo>
                      <a:pt x="142" y="804"/>
                    </a:lnTo>
                    <a:lnTo>
                      <a:pt x="130" y="834"/>
                    </a:lnTo>
                    <a:lnTo>
                      <a:pt x="118" y="865"/>
                    </a:lnTo>
                    <a:lnTo>
                      <a:pt x="108" y="897"/>
                    </a:lnTo>
                    <a:lnTo>
                      <a:pt x="98" y="929"/>
                    </a:lnTo>
                    <a:lnTo>
                      <a:pt x="88" y="962"/>
                    </a:lnTo>
                    <a:lnTo>
                      <a:pt x="80" y="995"/>
                    </a:lnTo>
                    <a:lnTo>
                      <a:pt x="72" y="1028"/>
                    </a:lnTo>
                    <a:lnTo>
                      <a:pt x="65" y="1062"/>
                    </a:lnTo>
                    <a:lnTo>
                      <a:pt x="58" y="1097"/>
                    </a:lnTo>
                    <a:lnTo>
                      <a:pt x="53" y="1132"/>
                    </a:lnTo>
                    <a:lnTo>
                      <a:pt x="47" y="1167"/>
                    </a:lnTo>
                    <a:lnTo>
                      <a:pt x="43" y="1202"/>
                    </a:lnTo>
                    <a:lnTo>
                      <a:pt x="39" y="1237"/>
                    </a:lnTo>
                    <a:lnTo>
                      <a:pt x="35" y="1274"/>
                    </a:lnTo>
                    <a:lnTo>
                      <a:pt x="33" y="1310"/>
                    </a:lnTo>
                    <a:lnTo>
                      <a:pt x="32" y="1348"/>
                    </a:lnTo>
                    <a:lnTo>
                      <a:pt x="31" y="1385"/>
                    </a:lnTo>
                    <a:lnTo>
                      <a:pt x="30" y="1422"/>
                    </a:lnTo>
                    <a:lnTo>
                      <a:pt x="31" y="1525"/>
                    </a:lnTo>
                    <a:lnTo>
                      <a:pt x="32" y="1623"/>
                    </a:lnTo>
                    <a:lnTo>
                      <a:pt x="35" y="1716"/>
                    </a:lnTo>
                    <a:lnTo>
                      <a:pt x="40" y="1804"/>
                    </a:lnTo>
                    <a:lnTo>
                      <a:pt x="43" y="1847"/>
                    </a:lnTo>
                    <a:lnTo>
                      <a:pt x="46" y="1888"/>
                    </a:lnTo>
                    <a:lnTo>
                      <a:pt x="50" y="1929"/>
                    </a:lnTo>
                    <a:lnTo>
                      <a:pt x="54" y="1967"/>
                    </a:lnTo>
                    <a:lnTo>
                      <a:pt x="59" y="2006"/>
                    </a:lnTo>
                    <a:lnTo>
                      <a:pt x="65" y="2042"/>
                    </a:lnTo>
                    <a:lnTo>
                      <a:pt x="71" y="2079"/>
                    </a:lnTo>
                    <a:lnTo>
                      <a:pt x="77" y="2113"/>
                    </a:lnTo>
                    <a:lnTo>
                      <a:pt x="85" y="2146"/>
                    </a:lnTo>
                    <a:lnTo>
                      <a:pt x="93" y="2179"/>
                    </a:lnTo>
                    <a:lnTo>
                      <a:pt x="101" y="2210"/>
                    </a:lnTo>
                    <a:lnTo>
                      <a:pt x="110" y="2239"/>
                    </a:lnTo>
                    <a:lnTo>
                      <a:pt x="120" y="2269"/>
                    </a:lnTo>
                    <a:lnTo>
                      <a:pt x="131" y="2297"/>
                    </a:lnTo>
                    <a:lnTo>
                      <a:pt x="142" y="2323"/>
                    </a:lnTo>
                    <a:lnTo>
                      <a:pt x="155" y="2349"/>
                    </a:lnTo>
                    <a:lnTo>
                      <a:pt x="167" y="2374"/>
                    </a:lnTo>
                    <a:lnTo>
                      <a:pt x="182" y="2397"/>
                    </a:lnTo>
                    <a:lnTo>
                      <a:pt x="197" y="2420"/>
                    </a:lnTo>
                    <a:lnTo>
                      <a:pt x="213" y="2441"/>
                    </a:lnTo>
                    <a:lnTo>
                      <a:pt x="229" y="2461"/>
                    </a:lnTo>
                    <a:lnTo>
                      <a:pt x="247" y="2480"/>
                    </a:lnTo>
                    <a:lnTo>
                      <a:pt x="264" y="2498"/>
                    </a:lnTo>
                    <a:lnTo>
                      <a:pt x="284" y="2516"/>
                    </a:lnTo>
                    <a:lnTo>
                      <a:pt x="301" y="2528"/>
                    </a:lnTo>
                    <a:lnTo>
                      <a:pt x="317" y="2540"/>
                    </a:lnTo>
                    <a:lnTo>
                      <a:pt x="335" y="2551"/>
                    </a:lnTo>
                    <a:lnTo>
                      <a:pt x="354" y="2562"/>
                    </a:lnTo>
                    <a:lnTo>
                      <a:pt x="372" y="2572"/>
                    </a:lnTo>
                    <a:lnTo>
                      <a:pt x="392" y="2582"/>
                    </a:lnTo>
                    <a:lnTo>
                      <a:pt x="412" y="2591"/>
                    </a:lnTo>
                    <a:lnTo>
                      <a:pt x="434" y="2598"/>
                    </a:lnTo>
                    <a:lnTo>
                      <a:pt x="456" y="2605"/>
                    </a:lnTo>
                    <a:lnTo>
                      <a:pt x="478" y="2613"/>
                    </a:lnTo>
                    <a:lnTo>
                      <a:pt x="502" y="2618"/>
                    </a:lnTo>
                    <a:lnTo>
                      <a:pt x="527" y="2624"/>
                    </a:lnTo>
                    <a:lnTo>
                      <a:pt x="552" y="2628"/>
                    </a:lnTo>
                    <a:lnTo>
                      <a:pt x="577" y="2632"/>
                    </a:lnTo>
                    <a:lnTo>
                      <a:pt x="604" y="2636"/>
                    </a:lnTo>
                    <a:lnTo>
                      <a:pt x="631" y="2638"/>
                    </a:lnTo>
                    <a:lnTo>
                      <a:pt x="660" y="2640"/>
                    </a:lnTo>
                    <a:lnTo>
                      <a:pt x="690" y="2641"/>
                    </a:lnTo>
                    <a:lnTo>
                      <a:pt x="719" y="2642"/>
                    </a:lnTo>
                    <a:lnTo>
                      <a:pt x="750" y="2642"/>
                    </a:lnTo>
                    <a:lnTo>
                      <a:pt x="782" y="2641"/>
                    </a:lnTo>
                    <a:lnTo>
                      <a:pt x="814" y="2640"/>
                    </a:lnTo>
                    <a:lnTo>
                      <a:pt x="848" y="2639"/>
                    </a:lnTo>
                    <a:lnTo>
                      <a:pt x="882" y="2636"/>
                    </a:lnTo>
                    <a:lnTo>
                      <a:pt x="954" y="2629"/>
                    </a:lnTo>
                    <a:lnTo>
                      <a:pt x="1028" y="2619"/>
                    </a:lnTo>
                    <a:lnTo>
                      <a:pt x="1107" y="2607"/>
                    </a:lnTo>
                    <a:lnTo>
                      <a:pt x="1189" y="2592"/>
                    </a:lnTo>
                    <a:lnTo>
                      <a:pt x="1210" y="2588"/>
                    </a:lnTo>
                    <a:lnTo>
                      <a:pt x="1228" y="2586"/>
                    </a:lnTo>
                    <a:lnTo>
                      <a:pt x="1247" y="2585"/>
                    </a:lnTo>
                    <a:lnTo>
                      <a:pt x="1266" y="2584"/>
                    </a:lnTo>
                    <a:lnTo>
                      <a:pt x="1282" y="2585"/>
                    </a:lnTo>
                    <a:lnTo>
                      <a:pt x="1300" y="2585"/>
                    </a:lnTo>
                    <a:lnTo>
                      <a:pt x="1315" y="2587"/>
                    </a:lnTo>
                    <a:lnTo>
                      <a:pt x="1331" y="2589"/>
                    </a:lnTo>
                    <a:lnTo>
                      <a:pt x="1346" y="2593"/>
                    </a:lnTo>
                    <a:lnTo>
                      <a:pt x="1361" y="2597"/>
                    </a:lnTo>
                    <a:lnTo>
                      <a:pt x="1374" y="2602"/>
                    </a:lnTo>
                    <a:lnTo>
                      <a:pt x="1387" y="2607"/>
                    </a:lnTo>
                    <a:lnTo>
                      <a:pt x="1400" y="2614"/>
                    </a:lnTo>
                    <a:lnTo>
                      <a:pt x="1411" y="2620"/>
                    </a:lnTo>
                    <a:lnTo>
                      <a:pt x="1423" y="2628"/>
                    </a:lnTo>
                    <a:lnTo>
                      <a:pt x="1434" y="2637"/>
                    </a:lnTo>
                    <a:lnTo>
                      <a:pt x="1443" y="2646"/>
                    </a:lnTo>
                    <a:lnTo>
                      <a:pt x="1452" y="2654"/>
                    </a:lnTo>
                    <a:lnTo>
                      <a:pt x="1461" y="2664"/>
                    </a:lnTo>
                    <a:lnTo>
                      <a:pt x="1468" y="2674"/>
                    </a:lnTo>
                    <a:lnTo>
                      <a:pt x="1475" y="2685"/>
                    </a:lnTo>
                    <a:lnTo>
                      <a:pt x="1482" y="2696"/>
                    </a:lnTo>
                    <a:lnTo>
                      <a:pt x="1488" y="2707"/>
                    </a:lnTo>
                    <a:lnTo>
                      <a:pt x="1494" y="2719"/>
                    </a:lnTo>
                    <a:lnTo>
                      <a:pt x="1504" y="2746"/>
                    </a:lnTo>
                    <a:lnTo>
                      <a:pt x="1513" y="2772"/>
                    </a:lnTo>
                    <a:lnTo>
                      <a:pt x="1519" y="2801"/>
                    </a:lnTo>
                    <a:lnTo>
                      <a:pt x="1525" y="2832"/>
                    </a:lnTo>
                    <a:lnTo>
                      <a:pt x="1529" y="2864"/>
                    </a:lnTo>
                    <a:lnTo>
                      <a:pt x="1532" y="2897"/>
                    </a:lnTo>
                    <a:lnTo>
                      <a:pt x="1535" y="2931"/>
                    </a:lnTo>
                    <a:lnTo>
                      <a:pt x="1536" y="2966"/>
                    </a:lnTo>
                    <a:lnTo>
                      <a:pt x="1538" y="3040"/>
                    </a:lnTo>
                    <a:lnTo>
                      <a:pt x="1538" y="3118"/>
                    </a:lnTo>
                    <a:lnTo>
                      <a:pt x="1538" y="3177"/>
                    </a:lnTo>
                    <a:lnTo>
                      <a:pt x="1536" y="3235"/>
                    </a:lnTo>
                    <a:lnTo>
                      <a:pt x="1533" y="3288"/>
                    </a:lnTo>
                    <a:lnTo>
                      <a:pt x="1530" y="3338"/>
                    </a:lnTo>
                    <a:lnTo>
                      <a:pt x="1527" y="3385"/>
                    </a:lnTo>
                    <a:lnTo>
                      <a:pt x="1521" y="3430"/>
                    </a:lnTo>
                    <a:lnTo>
                      <a:pt x="1515" y="3470"/>
                    </a:lnTo>
                    <a:lnTo>
                      <a:pt x="1508" y="3509"/>
                    </a:lnTo>
                    <a:lnTo>
                      <a:pt x="1500" y="3545"/>
                    </a:lnTo>
                    <a:lnTo>
                      <a:pt x="1491" y="3578"/>
                    </a:lnTo>
                    <a:lnTo>
                      <a:pt x="1481" y="3609"/>
                    </a:lnTo>
                    <a:lnTo>
                      <a:pt x="1470" y="3637"/>
                    </a:lnTo>
                    <a:lnTo>
                      <a:pt x="1456" y="3663"/>
                    </a:lnTo>
                    <a:lnTo>
                      <a:pt x="1443" y="3687"/>
                    </a:lnTo>
                    <a:lnTo>
                      <a:pt x="1429" y="3708"/>
                    </a:lnTo>
                    <a:lnTo>
                      <a:pt x="1412" y="3728"/>
                    </a:lnTo>
                    <a:lnTo>
                      <a:pt x="1398" y="3743"/>
                    </a:lnTo>
                    <a:lnTo>
                      <a:pt x="1381" y="3758"/>
                    </a:lnTo>
                    <a:lnTo>
                      <a:pt x="1365" y="3772"/>
                    </a:lnTo>
                    <a:lnTo>
                      <a:pt x="1348" y="3784"/>
                    </a:lnTo>
                    <a:lnTo>
                      <a:pt x="1330" y="3796"/>
                    </a:lnTo>
                    <a:lnTo>
                      <a:pt x="1311" y="3806"/>
                    </a:lnTo>
                    <a:lnTo>
                      <a:pt x="1292" y="3816"/>
                    </a:lnTo>
                    <a:lnTo>
                      <a:pt x="1271" y="3825"/>
                    </a:lnTo>
                    <a:lnTo>
                      <a:pt x="1250" y="3832"/>
                    </a:lnTo>
                    <a:lnTo>
                      <a:pt x="1228" y="3839"/>
                    </a:lnTo>
                    <a:lnTo>
                      <a:pt x="1206" y="3845"/>
                    </a:lnTo>
                    <a:lnTo>
                      <a:pt x="1182" y="3850"/>
                    </a:lnTo>
                    <a:lnTo>
                      <a:pt x="1158" y="3853"/>
                    </a:lnTo>
                    <a:lnTo>
                      <a:pt x="1132" y="3857"/>
                    </a:lnTo>
                    <a:lnTo>
                      <a:pt x="1107" y="3858"/>
                    </a:lnTo>
                    <a:lnTo>
                      <a:pt x="1080" y="3859"/>
                    </a:lnTo>
                    <a:lnTo>
                      <a:pt x="1058" y="3859"/>
                    </a:lnTo>
                    <a:lnTo>
                      <a:pt x="1036" y="3859"/>
                    </a:lnTo>
                    <a:lnTo>
                      <a:pt x="1015" y="3858"/>
                    </a:lnTo>
                    <a:lnTo>
                      <a:pt x="994" y="3856"/>
                    </a:lnTo>
                    <a:lnTo>
                      <a:pt x="974" y="3852"/>
                    </a:lnTo>
                    <a:lnTo>
                      <a:pt x="955" y="3848"/>
                    </a:lnTo>
                    <a:lnTo>
                      <a:pt x="936" y="3844"/>
                    </a:lnTo>
                    <a:lnTo>
                      <a:pt x="918" y="3839"/>
                    </a:lnTo>
                    <a:lnTo>
                      <a:pt x="901" y="3832"/>
                    </a:lnTo>
                    <a:lnTo>
                      <a:pt x="885" y="3826"/>
                    </a:lnTo>
                    <a:lnTo>
                      <a:pt x="869" y="3819"/>
                    </a:lnTo>
                    <a:lnTo>
                      <a:pt x="855" y="3812"/>
                    </a:lnTo>
                    <a:lnTo>
                      <a:pt x="841" y="3803"/>
                    </a:lnTo>
                    <a:lnTo>
                      <a:pt x="828" y="3794"/>
                    </a:lnTo>
                    <a:lnTo>
                      <a:pt x="816" y="3784"/>
                    </a:lnTo>
                    <a:lnTo>
                      <a:pt x="806" y="3773"/>
                    </a:lnTo>
                    <a:lnTo>
                      <a:pt x="794" y="3760"/>
                    </a:lnTo>
                    <a:lnTo>
                      <a:pt x="783" y="3746"/>
                    </a:lnTo>
                    <a:lnTo>
                      <a:pt x="772" y="3731"/>
                    </a:lnTo>
                    <a:lnTo>
                      <a:pt x="762" y="3714"/>
                    </a:lnTo>
                    <a:lnTo>
                      <a:pt x="752" y="3695"/>
                    </a:lnTo>
                    <a:lnTo>
                      <a:pt x="745" y="3675"/>
                    </a:lnTo>
                    <a:lnTo>
                      <a:pt x="737" y="3652"/>
                    </a:lnTo>
                    <a:lnTo>
                      <a:pt x="729" y="3627"/>
                    </a:lnTo>
                    <a:lnTo>
                      <a:pt x="723" y="3599"/>
                    </a:lnTo>
                    <a:lnTo>
                      <a:pt x="717" y="3567"/>
                    </a:lnTo>
                    <a:lnTo>
                      <a:pt x="713" y="3533"/>
                    </a:lnTo>
                    <a:lnTo>
                      <a:pt x="709" y="3496"/>
                    </a:lnTo>
                    <a:lnTo>
                      <a:pt x="706" y="3454"/>
                    </a:lnTo>
                    <a:lnTo>
                      <a:pt x="704" y="3408"/>
                    </a:lnTo>
                    <a:lnTo>
                      <a:pt x="703" y="3358"/>
                    </a:lnTo>
                    <a:lnTo>
                      <a:pt x="702" y="3304"/>
                    </a:lnTo>
                    <a:lnTo>
                      <a:pt x="702" y="3122"/>
                    </a:lnTo>
                    <a:lnTo>
                      <a:pt x="0" y="3267"/>
                    </a:lnTo>
                    <a:lnTo>
                      <a:pt x="1" y="3344"/>
                    </a:lnTo>
                    <a:lnTo>
                      <a:pt x="3" y="3417"/>
                    </a:lnTo>
                    <a:lnTo>
                      <a:pt x="8" y="3489"/>
                    </a:lnTo>
                    <a:lnTo>
                      <a:pt x="14" y="3558"/>
                    </a:lnTo>
                    <a:lnTo>
                      <a:pt x="18" y="3592"/>
                    </a:lnTo>
                    <a:lnTo>
                      <a:pt x="22" y="3627"/>
                    </a:lnTo>
                    <a:lnTo>
                      <a:pt x="28" y="3659"/>
                    </a:lnTo>
                    <a:lnTo>
                      <a:pt x="33" y="3692"/>
                    </a:lnTo>
                    <a:lnTo>
                      <a:pt x="39" y="3723"/>
                    </a:lnTo>
                    <a:lnTo>
                      <a:pt x="45" y="3754"/>
                    </a:lnTo>
                    <a:lnTo>
                      <a:pt x="53" y="3785"/>
                    </a:lnTo>
                    <a:lnTo>
                      <a:pt x="62" y="3816"/>
                    </a:lnTo>
                    <a:lnTo>
                      <a:pt x="71" y="3846"/>
                    </a:lnTo>
                    <a:lnTo>
                      <a:pt x="80" y="3874"/>
                    </a:lnTo>
                    <a:lnTo>
                      <a:pt x="90" y="3904"/>
                    </a:lnTo>
                    <a:lnTo>
                      <a:pt x="102" y="3932"/>
                    </a:lnTo>
                    <a:lnTo>
                      <a:pt x="115" y="3960"/>
                    </a:lnTo>
                    <a:lnTo>
                      <a:pt x="127" y="3988"/>
                    </a:lnTo>
                    <a:lnTo>
                      <a:pt x="141" y="4014"/>
                    </a:lnTo>
                    <a:lnTo>
                      <a:pt x="156" y="4042"/>
                    </a:lnTo>
                    <a:lnTo>
                      <a:pt x="172" y="4067"/>
                    </a:lnTo>
                    <a:lnTo>
                      <a:pt x="188" y="4093"/>
                    </a:lnTo>
                    <a:lnTo>
                      <a:pt x="207" y="4119"/>
                    </a:lnTo>
                    <a:lnTo>
                      <a:pt x="226" y="4144"/>
                    </a:lnTo>
                    <a:lnTo>
                      <a:pt x="246" y="4168"/>
                    </a:lnTo>
                    <a:lnTo>
                      <a:pt x="267" y="4193"/>
                    </a:lnTo>
                    <a:lnTo>
                      <a:pt x="289" y="4217"/>
                    </a:lnTo>
                    <a:lnTo>
                      <a:pt x="312" y="4240"/>
                    </a:lnTo>
                    <a:lnTo>
                      <a:pt x="332" y="4259"/>
                    </a:lnTo>
                    <a:lnTo>
                      <a:pt x="351" y="4276"/>
                    </a:lnTo>
                    <a:lnTo>
                      <a:pt x="371" y="4294"/>
                    </a:lnTo>
                    <a:lnTo>
                      <a:pt x="393" y="4310"/>
                    </a:lnTo>
                    <a:lnTo>
                      <a:pt x="414" y="4327"/>
                    </a:lnTo>
                    <a:lnTo>
                      <a:pt x="436" y="4342"/>
                    </a:lnTo>
                    <a:lnTo>
                      <a:pt x="459" y="4357"/>
                    </a:lnTo>
                    <a:lnTo>
                      <a:pt x="483" y="4371"/>
                    </a:lnTo>
                    <a:lnTo>
                      <a:pt x="506" y="4385"/>
                    </a:lnTo>
                    <a:lnTo>
                      <a:pt x="530" y="4397"/>
                    </a:lnTo>
                    <a:lnTo>
                      <a:pt x="555" y="4411"/>
                    </a:lnTo>
                    <a:lnTo>
                      <a:pt x="581" y="4422"/>
                    </a:lnTo>
                    <a:lnTo>
                      <a:pt x="606" y="4433"/>
                    </a:lnTo>
                    <a:lnTo>
                      <a:pt x="632" y="4444"/>
                    </a:lnTo>
                    <a:lnTo>
                      <a:pt x="659" y="4453"/>
                    </a:lnTo>
                    <a:lnTo>
                      <a:pt x="685" y="44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7404101" y="2341563"/>
                <a:ext cx="941388" cy="2679700"/>
              </a:xfrm>
              <a:custGeom>
                <a:avLst/>
                <a:gdLst>
                  <a:gd name="T0" fmla="*/ 846 w 3557"/>
                  <a:gd name="T1" fmla="*/ 1970 h 10129"/>
                  <a:gd name="T2" fmla="*/ 873 w 3557"/>
                  <a:gd name="T3" fmla="*/ 1961 h 10129"/>
                  <a:gd name="T4" fmla="*/ 3557 w 3557"/>
                  <a:gd name="T5" fmla="*/ 1021 h 10129"/>
                  <a:gd name="T6" fmla="*/ 3557 w 3557"/>
                  <a:gd name="T7" fmla="*/ 0 h 10129"/>
                  <a:gd name="T8" fmla="*/ 0 w 3557"/>
                  <a:gd name="T9" fmla="*/ 1269 h 10129"/>
                  <a:gd name="T10" fmla="*/ 0 w 3557"/>
                  <a:gd name="T11" fmla="*/ 10129 h 10129"/>
                  <a:gd name="T12" fmla="*/ 3557 w 3557"/>
                  <a:gd name="T13" fmla="*/ 10129 h 10129"/>
                  <a:gd name="T14" fmla="*/ 3557 w 3557"/>
                  <a:gd name="T15" fmla="*/ 9249 h 10129"/>
                  <a:gd name="T16" fmla="*/ 846 w 3557"/>
                  <a:gd name="T17" fmla="*/ 9245 h 10129"/>
                  <a:gd name="T18" fmla="*/ 846 w 3557"/>
                  <a:gd name="T19" fmla="*/ 7367 h 10129"/>
                  <a:gd name="T20" fmla="*/ 846 w 3557"/>
                  <a:gd name="T21" fmla="*/ 5873 h 10129"/>
                  <a:gd name="T22" fmla="*/ 867 w 3557"/>
                  <a:gd name="T23" fmla="*/ 5868 h 10129"/>
                  <a:gd name="T24" fmla="*/ 3210 w 3557"/>
                  <a:gd name="T25" fmla="*/ 5368 h 10129"/>
                  <a:gd name="T26" fmla="*/ 3210 w 3557"/>
                  <a:gd name="T27" fmla="*/ 4391 h 10129"/>
                  <a:gd name="T28" fmla="*/ 846 w 3557"/>
                  <a:gd name="T29" fmla="*/ 4898 h 10129"/>
                  <a:gd name="T30" fmla="*/ 846 w 3557"/>
                  <a:gd name="T31" fmla="*/ 1970 h 10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57" h="10129">
                    <a:moveTo>
                      <a:pt x="846" y="1970"/>
                    </a:moveTo>
                    <a:lnTo>
                      <a:pt x="873" y="1961"/>
                    </a:lnTo>
                    <a:lnTo>
                      <a:pt x="3557" y="1021"/>
                    </a:lnTo>
                    <a:lnTo>
                      <a:pt x="3557" y="0"/>
                    </a:lnTo>
                    <a:lnTo>
                      <a:pt x="0" y="1269"/>
                    </a:lnTo>
                    <a:lnTo>
                      <a:pt x="0" y="10129"/>
                    </a:lnTo>
                    <a:lnTo>
                      <a:pt x="3557" y="10129"/>
                    </a:lnTo>
                    <a:lnTo>
                      <a:pt x="3557" y="9249"/>
                    </a:lnTo>
                    <a:lnTo>
                      <a:pt x="846" y="9245"/>
                    </a:lnTo>
                    <a:lnTo>
                      <a:pt x="846" y="7367"/>
                    </a:lnTo>
                    <a:lnTo>
                      <a:pt x="846" y="5873"/>
                    </a:lnTo>
                    <a:lnTo>
                      <a:pt x="867" y="5868"/>
                    </a:lnTo>
                    <a:lnTo>
                      <a:pt x="3210" y="5368"/>
                    </a:lnTo>
                    <a:lnTo>
                      <a:pt x="3210" y="4391"/>
                    </a:lnTo>
                    <a:lnTo>
                      <a:pt x="846" y="4898"/>
                    </a:lnTo>
                    <a:lnTo>
                      <a:pt x="846" y="19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9" name="Freeform 8"/>
              <p:cNvSpPr>
                <a:spLocks/>
              </p:cNvSpPr>
              <p:nvPr/>
            </p:nvSpPr>
            <p:spPr bwMode="auto">
              <a:xfrm>
                <a:off x="3848101" y="1098550"/>
                <a:ext cx="1435100" cy="2578100"/>
              </a:xfrm>
              <a:custGeom>
                <a:avLst/>
                <a:gdLst>
                  <a:gd name="T0" fmla="*/ 875 w 5425"/>
                  <a:gd name="T1" fmla="*/ 9433 h 9743"/>
                  <a:gd name="T2" fmla="*/ 875 w 5425"/>
                  <a:gd name="T3" fmla="*/ 2699 h 9743"/>
                  <a:gd name="T4" fmla="*/ 925 w 5425"/>
                  <a:gd name="T5" fmla="*/ 2688 h 9743"/>
                  <a:gd name="T6" fmla="*/ 2324 w 5425"/>
                  <a:gd name="T7" fmla="*/ 5826 h 9743"/>
                  <a:gd name="T8" fmla="*/ 3053 w 5425"/>
                  <a:gd name="T9" fmla="*/ 5636 h 9743"/>
                  <a:gd name="T10" fmla="*/ 4491 w 5425"/>
                  <a:gd name="T11" fmla="*/ 2613 h 9743"/>
                  <a:gd name="T12" fmla="*/ 4541 w 5425"/>
                  <a:gd name="T13" fmla="*/ 2624 h 9743"/>
                  <a:gd name="T14" fmla="*/ 4541 w 5425"/>
                  <a:gd name="T15" fmla="*/ 8135 h 9743"/>
                  <a:gd name="T16" fmla="*/ 5425 w 5425"/>
                  <a:gd name="T17" fmla="*/ 7823 h 9743"/>
                  <a:gd name="T18" fmla="*/ 5425 w 5425"/>
                  <a:gd name="T19" fmla="*/ 0 h 9743"/>
                  <a:gd name="T20" fmla="*/ 4673 w 5425"/>
                  <a:gd name="T21" fmla="*/ 0 h 9743"/>
                  <a:gd name="T22" fmla="*/ 2778 w 5425"/>
                  <a:gd name="T23" fmla="*/ 4480 h 9743"/>
                  <a:gd name="T24" fmla="*/ 2619 w 5425"/>
                  <a:gd name="T25" fmla="*/ 4514 h 9743"/>
                  <a:gd name="T26" fmla="*/ 742 w 5425"/>
                  <a:gd name="T27" fmla="*/ 0 h 9743"/>
                  <a:gd name="T28" fmla="*/ 0 w 5425"/>
                  <a:gd name="T29" fmla="*/ 0 h 9743"/>
                  <a:gd name="T30" fmla="*/ 0 w 5425"/>
                  <a:gd name="T31" fmla="*/ 9743 h 9743"/>
                  <a:gd name="T32" fmla="*/ 875 w 5425"/>
                  <a:gd name="T33" fmla="*/ 9433 h 9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25" h="9743">
                    <a:moveTo>
                      <a:pt x="875" y="9433"/>
                    </a:moveTo>
                    <a:lnTo>
                      <a:pt x="875" y="2699"/>
                    </a:lnTo>
                    <a:lnTo>
                      <a:pt x="925" y="2688"/>
                    </a:lnTo>
                    <a:lnTo>
                      <a:pt x="2324" y="5826"/>
                    </a:lnTo>
                    <a:lnTo>
                      <a:pt x="3053" y="5636"/>
                    </a:lnTo>
                    <a:lnTo>
                      <a:pt x="4491" y="2613"/>
                    </a:lnTo>
                    <a:lnTo>
                      <a:pt x="4541" y="2624"/>
                    </a:lnTo>
                    <a:lnTo>
                      <a:pt x="4541" y="8135"/>
                    </a:lnTo>
                    <a:lnTo>
                      <a:pt x="5425" y="7823"/>
                    </a:lnTo>
                    <a:lnTo>
                      <a:pt x="5425" y="0"/>
                    </a:lnTo>
                    <a:lnTo>
                      <a:pt x="4673" y="0"/>
                    </a:lnTo>
                    <a:lnTo>
                      <a:pt x="2778" y="4480"/>
                    </a:lnTo>
                    <a:lnTo>
                      <a:pt x="2619" y="4514"/>
                    </a:lnTo>
                    <a:lnTo>
                      <a:pt x="742" y="0"/>
                    </a:lnTo>
                    <a:lnTo>
                      <a:pt x="0" y="0"/>
                    </a:lnTo>
                    <a:lnTo>
                      <a:pt x="0" y="9743"/>
                    </a:lnTo>
                    <a:lnTo>
                      <a:pt x="875" y="94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0" name="Freeform 9"/>
              <p:cNvSpPr>
                <a:spLocks/>
              </p:cNvSpPr>
              <p:nvPr/>
            </p:nvSpPr>
            <p:spPr bwMode="auto">
              <a:xfrm>
                <a:off x="5513388" y="1098550"/>
                <a:ext cx="803275" cy="1987550"/>
              </a:xfrm>
              <a:custGeom>
                <a:avLst/>
                <a:gdLst>
                  <a:gd name="T0" fmla="*/ 3034 w 3034"/>
                  <a:gd name="T1" fmla="*/ 6440 h 7514"/>
                  <a:gd name="T2" fmla="*/ 3034 w 3034"/>
                  <a:gd name="T3" fmla="*/ 5644 h 7514"/>
                  <a:gd name="T4" fmla="*/ 904 w 3034"/>
                  <a:gd name="T5" fmla="*/ 6353 h 7514"/>
                  <a:gd name="T6" fmla="*/ 904 w 3034"/>
                  <a:gd name="T7" fmla="*/ 4025 h 7514"/>
                  <a:gd name="T8" fmla="*/ 2720 w 3034"/>
                  <a:gd name="T9" fmla="*/ 3602 h 7514"/>
                  <a:gd name="T10" fmla="*/ 2720 w 3034"/>
                  <a:gd name="T11" fmla="*/ 2777 h 7514"/>
                  <a:gd name="T12" fmla="*/ 904 w 3034"/>
                  <a:gd name="T13" fmla="*/ 3136 h 7514"/>
                  <a:gd name="T14" fmla="*/ 904 w 3034"/>
                  <a:gd name="T15" fmla="*/ 789 h 7514"/>
                  <a:gd name="T16" fmla="*/ 3034 w 3034"/>
                  <a:gd name="T17" fmla="*/ 789 h 7514"/>
                  <a:gd name="T18" fmla="*/ 3034 w 3034"/>
                  <a:gd name="T19" fmla="*/ 0 h 7514"/>
                  <a:gd name="T20" fmla="*/ 0 w 3034"/>
                  <a:gd name="T21" fmla="*/ 0 h 7514"/>
                  <a:gd name="T22" fmla="*/ 0 w 3034"/>
                  <a:gd name="T23" fmla="*/ 7514 h 7514"/>
                  <a:gd name="T24" fmla="*/ 3034 w 3034"/>
                  <a:gd name="T25" fmla="*/ 6440 h 7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4" h="7514">
                    <a:moveTo>
                      <a:pt x="3034" y="6440"/>
                    </a:moveTo>
                    <a:lnTo>
                      <a:pt x="3034" y="5644"/>
                    </a:lnTo>
                    <a:lnTo>
                      <a:pt x="904" y="6353"/>
                    </a:lnTo>
                    <a:lnTo>
                      <a:pt x="904" y="4025"/>
                    </a:lnTo>
                    <a:lnTo>
                      <a:pt x="2720" y="3602"/>
                    </a:lnTo>
                    <a:lnTo>
                      <a:pt x="2720" y="2777"/>
                    </a:lnTo>
                    <a:lnTo>
                      <a:pt x="904" y="3136"/>
                    </a:lnTo>
                    <a:lnTo>
                      <a:pt x="904" y="789"/>
                    </a:lnTo>
                    <a:lnTo>
                      <a:pt x="3034" y="789"/>
                    </a:lnTo>
                    <a:lnTo>
                      <a:pt x="3034" y="0"/>
                    </a:lnTo>
                    <a:lnTo>
                      <a:pt x="0" y="0"/>
                    </a:lnTo>
                    <a:lnTo>
                      <a:pt x="0" y="7514"/>
                    </a:lnTo>
                    <a:lnTo>
                      <a:pt x="3034" y="64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1" name="Freeform 10"/>
              <p:cNvSpPr>
                <a:spLocks noEditPoints="1"/>
              </p:cNvSpPr>
              <p:nvPr/>
            </p:nvSpPr>
            <p:spPr bwMode="auto">
              <a:xfrm>
                <a:off x="6480176" y="1098550"/>
                <a:ext cx="769938" cy="1646238"/>
              </a:xfrm>
              <a:custGeom>
                <a:avLst/>
                <a:gdLst>
                  <a:gd name="T0" fmla="*/ 1048 w 2908"/>
                  <a:gd name="T1" fmla="*/ 781 h 6221"/>
                  <a:gd name="T2" fmla="*/ 1240 w 2908"/>
                  <a:gd name="T3" fmla="*/ 788 h 6221"/>
                  <a:gd name="T4" fmla="*/ 1408 w 2908"/>
                  <a:gd name="T5" fmla="*/ 804 h 6221"/>
                  <a:gd name="T6" fmla="*/ 1553 w 2908"/>
                  <a:gd name="T7" fmla="*/ 827 h 6221"/>
                  <a:gd name="T8" fmla="*/ 1678 w 2908"/>
                  <a:gd name="T9" fmla="*/ 860 h 6221"/>
                  <a:gd name="T10" fmla="*/ 1785 w 2908"/>
                  <a:gd name="T11" fmla="*/ 903 h 6221"/>
                  <a:gd name="T12" fmla="*/ 1874 w 2908"/>
                  <a:gd name="T13" fmla="*/ 955 h 6221"/>
                  <a:gd name="T14" fmla="*/ 1949 w 2908"/>
                  <a:gd name="T15" fmla="*/ 1017 h 6221"/>
                  <a:gd name="T16" fmla="*/ 2025 w 2908"/>
                  <a:gd name="T17" fmla="*/ 1112 h 6221"/>
                  <a:gd name="T18" fmla="*/ 2082 w 2908"/>
                  <a:gd name="T19" fmla="*/ 1225 h 6221"/>
                  <a:gd name="T20" fmla="*/ 2122 w 2908"/>
                  <a:gd name="T21" fmla="*/ 1359 h 6221"/>
                  <a:gd name="T22" fmla="*/ 2148 w 2908"/>
                  <a:gd name="T23" fmla="*/ 1512 h 6221"/>
                  <a:gd name="T24" fmla="*/ 2164 w 2908"/>
                  <a:gd name="T25" fmla="*/ 1687 h 6221"/>
                  <a:gd name="T26" fmla="*/ 2171 w 2908"/>
                  <a:gd name="T27" fmla="*/ 2105 h 6221"/>
                  <a:gd name="T28" fmla="*/ 2169 w 2908"/>
                  <a:gd name="T29" fmla="*/ 2443 h 6221"/>
                  <a:gd name="T30" fmla="*/ 2168 w 2908"/>
                  <a:gd name="T31" fmla="*/ 2639 h 6221"/>
                  <a:gd name="T32" fmla="*/ 2167 w 2908"/>
                  <a:gd name="T33" fmla="*/ 3017 h 6221"/>
                  <a:gd name="T34" fmla="*/ 2155 w 2908"/>
                  <a:gd name="T35" fmla="*/ 3496 h 6221"/>
                  <a:gd name="T36" fmla="*/ 2116 w 2908"/>
                  <a:gd name="T37" fmla="*/ 3890 h 6221"/>
                  <a:gd name="T38" fmla="*/ 2039 w 2908"/>
                  <a:gd name="T39" fmla="*/ 4212 h 6221"/>
                  <a:gd name="T40" fmla="*/ 1909 w 2908"/>
                  <a:gd name="T41" fmla="*/ 4477 h 6221"/>
                  <a:gd name="T42" fmla="*/ 1712 w 2908"/>
                  <a:gd name="T43" fmla="*/ 4696 h 6221"/>
                  <a:gd name="T44" fmla="*/ 1434 w 2908"/>
                  <a:gd name="T45" fmla="*/ 4884 h 6221"/>
                  <a:gd name="T46" fmla="*/ 1063 w 2908"/>
                  <a:gd name="T47" fmla="*/ 5052 h 6221"/>
                  <a:gd name="T48" fmla="*/ 803 w 2908"/>
                  <a:gd name="T49" fmla="*/ 781 h 6221"/>
                  <a:gd name="T50" fmla="*/ 2068 w 2908"/>
                  <a:gd name="T51" fmla="*/ 5463 h 6221"/>
                  <a:gd name="T52" fmla="*/ 2241 w 2908"/>
                  <a:gd name="T53" fmla="*/ 5342 h 6221"/>
                  <a:gd name="T54" fmla="*/ 2407 w 2908"/>
                  <a:gd name="T55" fmla="*/ 5186 h 6221"/>
                  <a:gd name="T56" fmla="*/ 2560 w 2908"/>
                  <a:gd name="T57" fmla="*/ 4986 h 6221"/>
                  <a:gd name="T58" fmla="*/ 2693 w 2908"/>
                  <a:gd name="T59" fmla="*/ 4739 h 6221"/>
                  <a:gd name="T60" fmla="*/ 2799 w 2908"/>
                  <a:gd name="T61" fmla="*/ 4435 h 6221"/>
                  <a:gd name="T62" fmla="*/ 2873 w 2908"/>
                  <a:gd name="T63" fmla="*/ 4069 h 6221"/>
                  <a:gd name="T64" fmla="*/ 2907 w 2908"/>
                  <a:gd name="T65" fmla="*/ 3636 h 6221"/>
                  <a:gd name="T66" fmla="*/ 2899 w 2908"/>
                  <a:gd name="T67" fmla="*/ 1622 h 6221"/>
                  <a:gd name="T68" fmla="*/ 2876 w 2908"/>
                  <a:gd name="T69" fmla="*/ 1395 h 6221"/>
                  <a:gd name="T70" fmla="*/ 2845 w 2908"/>
                  <a:gd name="T71" fmla="*/ 1195 h 6221"/>
                  <a:gd name="T72" fmla="*/ 2806 w 2908"/>
                  <a:gd name="T73" fmla="*/ 1020 h 6221"/>
                  <a:gd name="T74" fmla="*/ 2756 w 2908"/>
                  <a:gd name="T75" fmla="*/ 864 h 6221"/>
                  <a:gd name="T76" fmla="*/ 2697 w 2908"/>
                  <a:gd name="T77" fmla="*/ 727 h 6221"/>
                  <a:gd name="T78" fmla="*/ 2624 w 2908"/>
                  <a:gd name="T79" fmla="*/ 602 h 6221"/>
                  <a:gd name="T80" fmla="*/ 2539 w 2908"/>
                  <a:gd name="T81" fmla="*/ 489 h 6221"/>
                  <a:gd name="T82" fmla="*/ 2465 w 2908"/>
                  <a:gd name="T83" fmla="*/ 408 h 6221"/>
                  <a:gd name="T84" fmla="*/ 2362 w 2908"/>
                  <a:gd name="T85" fmla="*/ 308 h 6221"/>
                  <a:gd name="T86" fmla="*/ 2248 w 2908"/>
                  <a:gd name="T87" fmla="*/ 224 h 6221"/>
                  <a:gd name="T88" fmla="*/ 2127 w 2908"/>
                  <a:gd name="T89" fmla="*/ 152 h 6221"/>
                  <a:gd name="T90" fmla="*/ 1997 w 2908"/>
                  <a:gd name="T91" fmla="*/ 95 h 6221"/>
                  <a:gd name="T92" fmla="*/ 1857 w 2908"/>
                  <a:gd name="T93" fmla="*/ 51 h 6221"/>
                  <a:gd name="T94" fmla="*/ 1710 w 2908"/>
                  <a:gd name="T95" fmla="*/ 21 h 6221"/>
                  <a:gd name="T96" fmla="*/ 1552 w 2908"/>
                  <a:gd name="T97" fmla="*/ 3 h 6221"/>
                  <a:gd name="T98" fmla="*/ 0 w 2908"/>
                  <a:gd name="T99" fmla="*/ 0 h 6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08" h="6221">
                    <a:moveTo>
                      <a:pt x="803" y="781"/>
                    </a:moveTo>
                    <a:lnTo>
                      <a:pt x="828" y="781"/>
                    </a:lnTo>
                    <a:lnTo>
                      <a:pt x="942" y="780"/>
                    </a:lnTo>
                    <a:lnTo>
                      <a:pt x="1048" y="781"/>
                    </a:lnTo>
                    <a:lnTo>
                      <a:pt x="1098" y="782"/>
                    </a:lnTo>
                    <a:lnTo>
                      <a:pt x="1148" y="783"/>
                    </a:lnTo>
                    <a:lnTo>
                      <a:pt x="1194" y="785"/>
                    </a:lnTo>
                    <a:lnTo>
                      <a:pt x="1240" y="788"/>
                    </a:lnTo>
                    <a:lnTo>
                      <a:pt x="1284" y="791"/>
                    </a:lnTo>
                    <a:lnTo>
                      <a:pt x="1327" y="795"/>
                    </a:lnTo>
                    <a:lnTo>
                      <a:pt x="1368" y="798"/>
                    </a:lnTo>
                    <a:lnTo>
                      <a:pt x="1408" y="804"/>
                    </a:lnTo>
                    <a:lnTo>
                      <a:pt x="1446" y="808"/>
                    </a:lnTo>
                    <a:lnTo>
                      <a:pt x="1484" y="815"/>
                    </a:lnTo>
                    <a:lnTo>
                      <a:pt x="1519" y="820"/>
                    </a:lnTo>
                    <a:lnTo>
                      <a:pt x="1553" y="827"/>
                    </a:lnTo>
                    <a:lnTo>
                      <a:pt x="1586" y="835"/>
                    </a:lnTo>
                    <a:lnTo>
                      <a:pt x="1618" y="842"/>
                    </a:lnTo>
                    <a:lnTo>
                      <a:pt x="1649" y="851"/>
                    </a:lnTo>
                    <a:lnTo>
                      <a:pt x="1678" y="860"/>
                    </a:lnTo>
                    <a:lnTo>
                      <a:pt x="1706" y="870"/>
                    </a:lnTo>
                    <a:lnTo>
                      <a:pt x="1733" y="881"/>
                    </a:lnTo>
                    <a:lnTo>
                      <a:pt x="1759" y="891"/>
                    </a:lnTo>
                    <a:lnTo>
                      <a:pt x="1785" y="903"/>
                    </a:lnTo>
                    <a:lnTo>
                      <a:pt x="1808" y="915"/>
                    </a:lnTo>
                    <a:lnTo>
                      <a:pt x="1831" y="927"/>
                    </a:lnTo>
                    <a:lnTo>
                      <a:pt x="1853" y="940"/>
                    </a:lnTo>
                    <a:lnTo>
                      <a:pt x="1874" y="955"/>
                    </a:lnTo>
                    <a:lnTo>
                      <a:pt x="1894" y="969"/>
                    </a:lnTo>
                    <a:lnTo>
                      <a:pt x="1912" y="984"/>
                    </a:lnTo>
                    <a:lnTo>
                      <a:pt x="1931" y="1001"/>
                    </a:lnTo>
                    <a:lnTo>
                      <a:pt x="1949" y="1017"/>
                    </a:lnTo>
                    <a:lnTo>
                      <a:pt x="1970" y="1039"/>
                    </a:lnTo>
                    <a:lnTo>
                      <a:pt x="1989" y="1062"/>
                    </a:lnTo>
                    <a:lnTo>
                      <a:pt x="2007" y="1087"/>
                    </a:lnTo>
                    <a:lnTo>
                      <a:pt x="2025" y="1112"/>
                    </a:lnTo>
                    <a:lnTo>
                      <a:pt x="2040" y="1138"/>
                    </a:lnTo>
                    <a:lnTo>
                      <a:pt x="2056" y="1166"/>
                    </a:lnTo>
                    <a:lnTo>
                      <a:pt x="2069" y="1196"/>
                    </a:lnTo>
                    <a:lnTo>
                      <a:pt x="2082" y="1225"/>
                    </a:lnTo>
                    <a:lnTo>
                      <a:pt x="2093" y="1257"/>
                    </a:lnTo>
                    <a:lnTo>
                      <a:pt x="2104" y="1289"/>
                    </a:lnTo>
                    <a:lnTo>
                      <a:pt x="2113" y="1323"/>
                    </a:lnTo>
                    <a:lnTo>
                      <a:pt x="2122" y="1359"/>
                    </a:lnTo>
                    <a:lnTo>
                      <a:pt x="2129" y="1395"/>
                    </a:lnTo>
                    <a:lnTo>
                      <a:pt x="2137" y="1432"/>
                    </a:lnTo>
                    <a:lnTo>
                      <a:pt x="2143" y="1472"/>
                    </a:lnTo>
                    <a:lnTo>
                      <a:pt x="2148" y="1512"/>
                    </a:lnTo>
                    <a:lnTo>
                      <a:pt x="2153" y="1554"/>
                    </a:lnTo>
                    <a:lnTo>
                      <a:pt x="2157" y="1596"/>
                    </a:lnTo>
                    <a:lnTo>
                      <a:pt x="2160" y="1640"/>
                    </a:lnTo>
                    <a:lnTo>
                      <a:pt x="2164" y="1687"/>
                    </a:lnTo>
                    <a:lnTo>
                      <a:pt x="2168" y="1783"/>
                    </a:lnTo>
                    <a:lnTo>
                      <a:pt x="2170" y="1884"/>
                    </a:lnTo>
                    <a:lnTo>
                      <a:pt x="2171" y="1992"/>
                    </a:lnTo>
                    <a:lnTo>
                      <a:pt x="2171" y="2105"/>
                    </a:lnTo>
                    <a:lnTo>
                      <a:pt x="2171" y="2224"/>
                    </a:lnTo>
                    <a:lnTo>
                      <a:pt x="2170" y="2351"/>
                    </a:lnTo>
                    <a:lnTo>
                      <a:pt x="2170" y="2396"/>
                    </a:lnTo>
                    <a:lnTo>
                      <a:pt x="2169" y="2443"/>
                    </a:lnTo>
                    <a:lnTo>
                      <a:pt x="2169" y="2490"/>
                    </a:lnTo>
                    <a:lnTo>
                      <a:pt x="2169" y="2539"/>
                    </a:lnTo>
                    <a:lnTo>
                      <a:pt x="2168" y="2588"/>
                    </a:lnTo>
                    <a:lnTo>
                      <a:pt x="2168" y="2639"/>
                    </a:lnTo>
                    <a:lnTo>
                      <a:pt x="2168" y="2690"/>
                    </a:lnTo>
                    <a:lnTo>
                      <a:pt x="2168" y="2741"/>
                    </a:lnTo>
                    <a:lnTo>
                      <a:pt x="2168" y="2882"/>
                    </a:lnTo>
                    <a:lnTo>
                      <a:pt x="2167" y="3017"/>
                    </a:lnTo>
                    <a:lnTo>
                      <a:pt x="2166" y="3146"/>
                    </a:lnTo>
                    <a:lnTo>
                      <a:pt x="2162" y="3268"/>
                    </a:lnTo>
                    <a:lnTo>
                      <a:pt x="2159" y="3384"/>
                    </a:lnTo>
                    <a:lnTo>
                      <a:pt x="2155" y="3496"/>
                    </a:lnTo>
                    <a:lnTo>
                      <a:pt x="2148" y="3602"/>
                    </a:lnTo>
                    <a:lnTo>
                      <a:pt x="2139" y="3703"/>
                    </a:lnTo>
                    <a:lnTo>
                      <a:pt x="2129" y="3798"/>
                    </a:lnTo>
                    <a:lnTo>
                      <a:pt x="2116" y="3890"/>
                    </a:lnTo>
                    <a:lnTo>
                      <a:pt x="2102" y="3977"/>
                    </a:lnTo>
                    <a:lnTo>
                      <a:pt x="2083" y="4059"/>
                    </a:lnTo>
                    <a:lnTo>
                      <a:pt x="2063" y="4138"/>
                    </a:lnTo>
                    <a:lnTo>
                      <a:pt x="2039" y="4212"/>
                    </a:lnTo>
                    <a:lnTo>
                      <a:pt x="2013" y="4284"/>
                    </a:lnTo>
                    <a:lnTo>
                      <a:pt x="1982" y="4351"/>
                    </a:lnTo>
                    <a:lnTo>
                      <a:pt x="1948" y="4415"/>
                    </a:lnTo>
                    <a:lnTo>
                      <a:pt x="1909" y="4477"/>
                    </a:lnTo>
                    <a:lnTo>
                      <a:pt x="1866" y="4535"/>
                    </a:lnTo>
                    <a:lnTo>
                      <a:pt x="1820" y="4591"/>
                    </a:lnTo>
                    <a:lnTo>
                      <a:pt x="1768" y="4645"/>
                    </a:lnTo>
                    <a:lnTo>
                      <a:pt x="1712" y="4696"/>
                    </a:lnTo>
                    <a:lnTo>
                      <a:pt x="1651" y="4745"/>
                    </a:lnTo>
                    <a:lnTo>
                      <a:pt x="1584" y="4793"/>
                    </a:lnTo>
                    <a:lnTo>
                      <a:pt x="1512" y="4839"/>
                    </a:lnTo>
                    <a:lnTo>
                      <a:pt x="1434" y="4884"/>
                    </a:lnTo>
                    <a:lnTo>
                      <a:pt x="1352" y="4927"/>
                    </a:lnTo>
                    <a:lnTo>
                      <a:pt x="1261" y="4970"/>
                    </a:lnTo>
                    <a:lnTo>
                      <a:pt x="1165" y="5012"/>
                    </a:lnTo>
                    <a:lnTo>
                      <a:pt x="1063" y="5052"/>
                    </a:lnTo>
                    <a:lnTo>
                      <a:pt x="954" y="5093"/>
                    </a:lnTo>
                    <a:lnTo>
                      <a:pt x="837" y="5134"/>
                    </a:lnTo>
                    <a:lnTo>
                      <a:pt x="803" y="5146"/>
                    </a:lnTo>
                    <a:lnTo>
                      <a:pt x="803" y="781"/>
                    </a:lnTo>
                    <a:close/>
                    <a:moveTo>
                      <a:pt x="1938" y="5534"/>
                    </a:moveTo>
                    <a:lnTo>
                      <a:pt x="1982" y="5512"/>
                    </a:lnTo>
                    <a:lnTo>
                      <a:pt x="2025" y="5488"/>
                    </a:lnTo>
                    <a:lnTo>
                      <a:pt x="2068" y="5463"/>
                    </a:lnTo>
                    <a:lnTo>
                      <a:pt x="2112" y="5436"/>
                    </a:lnTo>
                    <a:lnTo>
                      <a:pt x="2155" y="5407"/>
                    </a:lnTo>
                    <a:lnTo>
                      <a:pt x="2198" y="5375"/>
                    </a:lnTo>
                    <a:lnTo>
                      <a:pt x="2241" y="5342"/>
                    </a:lnTo>
                    <a:lnTo>
                      <a:pt x="2284" y="5307"/>
                    </a:lnTo>
                    <a:lnTo>
                      <a:pt x="2325" y="5268"/>
                    </a:lnTo>
                    <a:lnTo>
                      <a:pt x="2366" y="5229"/>
                    </a:lnTo>
                    <a:lnTo>
                      <a:pt x="2407" y="5186"/>
                    </a:lnTo>
                    <a:lnTo>
                      <a:pt x="2447" y="5139"/>
                    </a:lnTo>
                    <a:lnTo>
                      <a:pt x="2485" y="5091"/>
                    </a:lnTo>
                    <a:lnTo>
                      <a:pt x="2524" y="5040"/>
                    </a:lnTo>
                    <a:lnTo>
                      <a:pt x="2560" y="4986"/>
                    </a:lnTo>
                    <a:lnTo>
                      <a:pt x="2595" y="4929"/>
                    </a:lnTo>
                    <a:lnTo>
                      <a:pt x="2630" y="4869"/>
                    </a:lnTo>
                    <a:lnTo>
                      <a:pt x="2661" y="4805"/>
                    </a:lnTo>
                    <a:lnTo>
                      <a:pt x="2693" y="4739"/>
                    </a:lnTo>
                    <a:lnTo>
                      <a:pt x="2722" y="4668"/>
                    </a:lnTo>
                    <a:lnTo>
                      <a:pt x="2750" y="4593"/>
                    </a:lnTo>
                    <a:lnTo>
                      <a:pt x="2776" y="4516"/>
                    </a:lnTo>
                    <a:lnTo>
                      <a:pt x="2799" y="4435"/>
                    </a:lnTo>
                    <a:lnTo>
                      <a:pt x="2821" y="4350"/>
                    </a:lnTo>
                    <a:lnTo>
                      <a:pt x="2841" y="4260"/>
                    </a:lnTo>
                    <a:lnTo>
                      <a:pt x="2859" y="4167"/>
                    </a:lnTo>
                    <a:lnTo>
                      <a:pt x="2873" y="4069"/>
                    </a:lnTo>
                    <a:lnTo>
                      <a:pt x="2885" y="3968"/>
                    </a:lnTo>
                    <a:lnTo>
                      <a:pt x="2895" y="3861"/>
                    </a:lnTo>
                    <a:lnTo>
                      <a:pt x="2903" y="3751"/>
                    </a:lnTo>
                    <a:lnTo>
                      <a:pt x="2907" y="3636"/>
                    </a:lnTo>
                    <a:lnTo>
                      <a:pt x="2908" y="3515"/>
                    </a:lnTo>
                    <a:lnTo>
                      <a:pt x="2908" y="1746"/>
                    </a:lnTo>
                    <a:lnTo>
                      <a:pt x="2904" y="1682"/>
                    </a:lnTo>
                    <a:lnTo>
                      <a:pt x="2899" y="1622"/>
                    </a:lnTo>
                    <a:lnTo>
                      <a:pt x="2894" y="1562"/>
                    </a:lnTo>
                    <a:lnTo>
                      <a:pt x="2888" y="1504"/>
                    </a:lnTo>
                    <a:lnTo>
                      <a:pt x="2883" y="1449"/>
                    </a:lnTo>
                    <a:lnTo>
                      <a:pt x="2876" y="1395"/>
                    </a:lnTo>
                    <a:lnTo>
                      <a:pt x="2870" y="1342"/>
                    </a:lnTo>
                    <a:lnTo>
                      <a:pt x="2862" y="1291"/>
                    </a:lnTo>
                    <a:lnTo>
                      <a:pt x="2854" y="1243"/>
                    </a:lnTo>
                    <a:lnTo>
                      <a:pt x="2845" y="1195"/>
                    </a:lnTo>
                    <a:lnTo>
                      <a:pt x="2837" y="1149"/>
                    </a:lnTo>
                    <a:lnTo>
                      <a:pt x="2827" y="1104"/>
                    </a:lnTo>
                    <a:lnTo>
                      <a:pt x="2817" y="1061"/>
                    </a:lnTo>
                    <a:lnTo>
                      <a:pt x="2806" y="1020"/>
                    </a:lnTo>
                    <a:lnTo>
                      <a:pt x="2795" y="979"/>
                    </a:lnTo>
                    <a:lnTo>
                      <a:pt x="2783" y="939"/>
                    </a:lnTo>
                    <a:lnTo>
                      <a:pt x="2769" y="901"/>
                    </a:lnTo>
                    <a:lnTo>
                      <a:pt x="2756" y="864"/>
                    </a:lnTo>
                    <a:lnTo>
                      <a:pt x="2743" y="828"/>
                    </a:lnTo>
                    <a:lnTo>
                      <a:pt x="2728" y="793"/>
                    </a:lnTo>
                    <a:lnTo>
                      <a:pt x="2712" y="760"/>
                    </a:lnTo>
                    <a:lnTo>
                      <a:pt x="2697" y="727"/>
                    </a:lnTo>
                    <a:lnTo>
                      <a:pt x="2679" y="694"/>
                    </a:lnTo>
                    <a:lnTo>
                      <a:pt x="2661" y="663"/>
                    </a:lnTo>
                    <a:lnTo>
                      <a:pt x="2643" y="632"/>
                    </a:lnTo>
                    <a:lnTo>
                      <a:pt x="2624" y="602"/>
                    </a:lnTo>
                    <a:lnTo>
                      <a:pt x="2604" y="574"/>
                    </a:lnTo>
                    <a:lnTo>
                      <a:pt x="2583" y="545"/>
                    </a:lnTo>
                    <a:lnTo>
                      <a:pt x="2561" y="516"/>
                    </a:lnTo>
                    <a:lnTo>
                      <a:pt x="2539" y="489"/>
                    </a:lnTo>
                    <a:lnTo>
                      <a:pt x="2515" y="462"/>
                    </a:lnTo>
                    <a:lnTo>
                      <a:pt x="2491" y="436"/>
                    </a:lnTo>
                    <a:lnTo>
                      <a:pt x="2491" y="435"/>
                    </a:lnTo>
                    <a:lnTo>
                      <a:pt x="2465" y="408"/>
                    </a:lnTo>
                    <a:lnTo>
                      <a:pt x="2440" y="382"/>
                    </a:lnTo>
                    <a:lnTo>
                      <a:pt x="2415" y="357"/>
                    </a:lnTo>
                    <a:lnTo>
                      <a:pt x="2388" y="333"/>
                    </a:lnTo>
                    <a:lnTo>
                      <a:pt x="2362" y="308"/>
                    </a:lnTo>
                    <a:lnTo>
                      <a:pt x="2334" y="286"/>
                    </a:lnTo>
                    <a:lnTo>
                      <a:pt x="2306" y="264"/>
                    </a:lnTo>
                    <a:lnTo>
                      <a:pt x="2277" y="243"/>
                    </a:lnTo>
                    <a:lnTo>
                      <a:pt x="2248" y="224"/>
                    </a:lnTo>
                    <a:lnTo>
                      <a:pt x="2219" y="205"/>
                    </a:lnTo>
                    <a:lnTo>
                      <a:pt x="2189" y="186"/>
                    </a:lnTo>
                    <a:lnTo>
                      <a:pt x="2158" y="168"/>
                    </a:lnTo>
                    <a:lnTo>
                      <a:pt x="2127" y="152"/>
                    </a:lnTo>
                    <a:lnTo>
                      <a:pt x="2095" y="137"/>
                    </a:lnTo>
                    <a:lnTo>
                      <a:pt x="2063" y="122"/>
                    </a:lnTo>
                    <a:lnTo>
                      <a:pt x="2030" y="108"/>
                    </a:lnTo>
                    <a:lnTo>
                      <a:pt x="1997" y="95"/>
                    </a:lnTo>
                    <a:lnTo>
                      <a:pt x="1963" y="83"/>
                    </a:lnTo>
                    <a:lnTo>
                      <a:pt x="1929" y="72"/>
                    </a:lnTo>
                    <a:lnTo>
                      <a:pt x="1894" y="61"/>
                    </a:lnTo>
                    <a:lnTo>
                      <a:pt x="1857" y="51"/>
                    </a:lnTo>
                    <a:lnTo>
                      <a:pt x="1822" y="42"/>
                    </a:lnTo>
                    <a:lnTo>
                      <a:pt x="1785" y="34"/>
                    </a:lnTo>
                    <a:lnTo>
                      <a:pt x="1747" y="26"/>
                    </a:lnTo>
                    <a:lnTo>
                      <a:pt x="1710" y="21"/>
                    </a:lnTo>
                    <a:lnTo>
                      <a:pt x="1671" y="15"/>
                    </a:lnTo>
                    <a:lnTo>
                      <a:pt x="1631" y="11"/>
                    </a:lnTo>
                    <a:lnTo>
                      <a:pt x="1592" y="7"/>
                    </a:lnTo>
                    <a:lnTo>
                      <a:pt x="1552" y="3"/>
                    </a:lnTo>
                    <a:lnTo>
                      <a:pt x="1510" y="2"/>
                    </a:lnTo>
                    <a:lnTo>
                      <a:pt x="1470" y="0"/>
                    </a:lnTo>
                    <a:lnTo>
                      <a:pt x="1427" y="0"/>
                    </a:lnTo>
                    <a:lnTo>
                      <a:pt x="0" y="0"/>
                    </a:lnTo>
                    <a:lnTo>
                      <a:pt x="0" y="6221"/>
                    </a:lnTo>
                    <a:lnTo>
                      <a:pt x="1938" y="55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2" name="Freeform 11"/>
              <p:cNvSpPr>
                <a:spLocks noEditPoints="1"/>
              </p:cNvSpPr>
              <p:nvPr/>
            </p:nvSpPr>
            <p:spPr bwMode="auto">
              <a:xfrm>
                <a:off x="7672388" y="1098550"/>
                <a:ext cx="692150" cy="1223963"/>
              </a:xfrm>
              <a:custGeom>
                <a:avLst/>
                <a:gdLst>
                  <a:gd name="T0" fmla="*/ 1385 w 2616"/>
                  <a:gd name="T1" fmla="*/ 1059 h 4625"/>
                  <a:gd name="T2" fmla="*/ 1458 w 2616"/>
                  <a:gd name="T3" fmla="*/ 1054 h 4625"/>
                  <a:gd name="T4" fmla="*/ 1463 w 2616"/>
                  <a:gd name="T5" fmla="*/ 1076 h 4625"/>
                  <a:gd name="T6" fmla="*/ 1698 w 2616"/>
                  <a:gd name="T7" fmla="*/ 2233 h 4625"/>
                  <a:gd name="T8" fmla="*/ 1119 w 2616"/>
                  <a:gd name="T9" fmla="*/ 2385 h 4625"/>
                  <a:gd name="T10" fmla="*/ 1385 w 2616"/>
                  <a:gd name="T11" fmla="*/ 1059 h 4625"/>
                  <a:gd name="T12" fmla="*/ 719 w 2616"/>
                  <a:gd name="T13" fmla="*/ 4370 h 4625"/>
                  <a:gd name="T14" fmla="*/ 991 w 2616"/>
                  <a:gd name="T15" fmla="*/ 3015 h 4625"/>
                  <a:gd name="T16" fmla="*/ 1813 w 2616"/>
                  <a:gd name="T17" fmla="*/ 2800 h 4625"/>
                  <a:gd name="T18" fmla="*/ 2038 w 2616"/>
                  <a:gd name="T19" fmla="*/ 3903 h 4625"/>
                  <a:gd name="T20" fmla="*/ 2616 w 2616"/>
                  <a:gd name="T21" fmla="*/ 3698 h 4625"/>
                  <a:gd name="T22" fmla="*/ 1803 w 2616"/>
                  <a:gd name="T23" fmla="*/ 0 h 4625"/>
                  <a:gd name="T24" fmla="*/ 1019 w 2616"/>
                  <a:gd name="T25" fmla="*/ 0 h 4625"/>
                  <a:gd name="T26" fmla="*/ 0 w 2616"/>
                  <a:gd name="T27" fmla="*/ 4625 h 4625"/>
                  <a:gd name="T28" fmla="*/ 719 w 2616"/>
                  <a:gd name="T29" fmla="*/ 4370 h 4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6" h="4625">
                    <a:moveTo>
                      <a:pt x="1385" y="1059"/>
                    </a:moveTo>
                    <a:lnTo>
                      <a:pt x="1458" y="1054"/>
                    </a:lnTo>
                    <a:lnTo>
                      <a:pt x="1463" y="1076"/>
                    </a:lnTo>
                    <a:lnTo>
                      <a:pt x="1698" y="2233"/>
                    </a:lnTo>
                    <a:lnTo>
                      <a:pt x="1119" y="2385"/>
                    </a:lnTo>
                    <a:lnTo>
                      <a:pt x="1385" y="1059"/>
                    </a:lnTo>
                    <a:close/>
                    <a:moveTo>
                      <a:pt x="719" y="4370"/>
                    </a:moveTo>
                    <a:lnTo>
                      <a:pt x="991" y="3015"/>
                    </a:lnTo>
                    <a:lnTo>
                      <a:pt x="1813" y="2800"/>
                    </a:lnTo>
                    <a:lnTo>
                      <a:pt x="2038" y="3903"/>
                    </a:lnTo>
                    <a:lnTo>
                      <a:pt x="2616" y="3698"/>
                    </a:lnTo>
                    <a:lnTo>
                      <a:pt x="1803" y="0"/>
                    </a:lnTo>
                    <a:lnTo>
                      <a:pt x="1019" y="0"/>
                    </a:lnTo>
                    <a:lnTo>
                      <a:pt x="0" y="4625"/>
                    </a:lnTo>
                    <a:lnTo>
                      <a:pt x="719" y="43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3" name="Freeform 12"/>
              <p:cNvSpPr>
                <a:spLocks/>
              </p:cNvSpPr>
              <p:nvPr/>
            </p:nvSpPr>
            <p:spPr bwMode="auto">
              <a:xfrm>
                <a:off x="4583113" y="3514725"/>
                <a:ext cx="754063" cy="1527175"/>
              </a:xfrm>
              <a:custGeom>
                <a:avLst/>
                <a:gdLst>
                  <a:gd name="T0" fmla="*/ 2079 w 2845"/>
                  <a:gd name="T1" fmla="*/ 4174 h 5768"/>
                  <a:gd name="T2" fmla="*/ 2012 w 2845"/>
                  <a:gd name="T3" fmla="*/ 4466 h 5768"/>
                  <a:gd name="T4" fmla="*/ 1900 w 2845"/>
                  <a:gd name="T5" fmla="*/ 4701 h 5768"/>
                  <a:gd name="T6" fmla="*/ 1745 w 2845"/>
                  <a:gd name="T7" fmla="*/ 4876 h 5768"/>
                  <a:gd name="T8" fmla="*/ 1550 w 2845"/>
                  <a:gd name="T9" fmla="*/ 4985 h 5768"/>
                  <a:gd name="T10" fmla="*/ 1316 w 2845"/>
                  <a:gd name="T11" fmla="*/ 5025 h 5768"/>
                  <a:gd name="T12" fmla="*/ 1108 w 2845"/>
                  <a:gd name="T13" fmla="*/ 4975 h 5768"/>
                  <a:gd name="T14" fmla="*/ 946 w 2845"/>
                  <a:gd name="T15" fmla="*/ 4778 h 5768"/>
                  <a:gd name="T16" fmla="*/ 831 w 2845"/>
                  <a:gd name="T17" fmla="*/ 4366 h 5768"/>
                  <a:gd name="T18" fmla="*/ 764 w 2845"/>
                  <a:gd name="T19" fmla="*/ 3679 h 5768"/>
                  <a:gd name="T20" fmla="*/ 747 w 2845"/>
                  <a:gd name="T21" fmla="*/ 2850 h 5768"/>
                  <a:gd name="T22" fmla="*/ 779 w 2845"/>
                  <a:gd name="T23" fmla="*/ 2160 h 5768"/>
                  <a:gd name="T24" fmla="*/ 836 w 2845"/>
                  <a:gd name="T25" fmla="*/ 1716 h 5768"/>
                  <a:gd name="T26" fmla="*/ 900 w 2845"/>
                  <a:gd name="T27" fmla="*/ 1436 h 5768"/>
                  <a:gd name="T28" fmla="*/ 981 w 2845"/>
                  <a:gd name="T29" fmla="*/ 1228 h 5768"/>
                  <a:gd name="T30" fmla="*/ 1127 w 2845"/>
                  <a:gd name="T31" fmla="*/ 1034 h 5768"/>
                  <a:gd name="T32" fmla="*/ 1314 w 2845"/>
                  <a:gd name="T33" fmla="*/ 890 h 5768"/>
                  <a:gd name="T34" fmla="*/ 1532 w 2845"/>
                  <a:gd name="T35" fmla="*/ 798 h 5768"/>
                  <a:gd name="T36" fmla="*/ 1718 w 2845"/>
                  <a:gd name="T37" fmla="*/ 781 h 5768"/>
                  <a:gd name="T38" fmla="*/ 1823 w 2845"/>
                  <a:gd name="T39" fmla="*/ 809 h 5768"/>
                  <a:gd name="T40" fmla="*/ 1889 w 2845"/>
                  <a:gd name="T41" fmla="*/ 851 h 5768"/>
                  <a:gd name="T42" fmla="*/ 1960 w 2845"/>
                  <a:gd name="T43" fmla="*/ 941 h 5768"/>
                  <a:gd name="T44" fmla="*/ 2016 w 2845"/>
                  <a:gd name="T45" fmla="*/ 1122 h 5768"/>
                  <a:gd name="T46" fmla="*/ 2051 w 2845"/>
                  <a:gd name="T47" fmla="*/ 1352 h 5768"/>
                  <a:gd name="T48" fmla="*/ 2079 w 2845"/>
                  <a:gd name="T49" fmla="*/ 1791 h 5768"/>
                  <a:gd name="T50" fmla="*/ 2844 w 2845"/>
                  <a:gd name="T51" fmla="*/ 1187 h 5768"/>
                  <a:gd name="T52" fmla="*/ 2819 w 2845"/>
                  <a:gd name="T53" fmla="*/ 908 h 5768"/>
                  <a:gd name="T54" fmla="*/ 2765 w 2845"/>
                  <a:gd name="T55" fmla="*/ 662 h 5768"/>
                  <a:gd name="T56" fmla="*/ 2682 w 2845"/>
                  <a:gd name="T57" fmla="*/ 451 h 5768"/>
                  <a:gd name="T58" fmla="*/ 2572 w 2845"/>
                  <a:gd name="T59" fmla="*/ 280 h 5768"/>
                  <a:gd name="T60" fmla="*/ 2435 w 2845"/>
                  <a:gd name="T61" fmla="*/ 150 h 5768"/>
                  <a:gd name="T62" fmla="*/ 2283 w 2845"/>
                  <a:gd name="T63" fmla="*/ 62 h 5768"/>
                  <a:gd name="T64" fmla="*/ 2127 w 2845"/>
                  <a:gd name="T65" fmla="*/ 12 h 5768"/>
                  <a:gd name="T66" fmla="*/ 1956 w 2845"/>
                  <a:gd name="T67" fmla="*/ 0 h 5768"/>
                  <a:gd name="T68" fmla="*/ 1777 w 2845"/>
                  <a:gd name="T69" fmla="*/ 20 h 5768"/>
                  <a:gd name="T70" fmla="*/ 1527 w 2845"/>
                  <a:gd name="T71" fmla="*/ 79 h 5768"/>
                  <a:gd name="T72" fmla="*/ 953 w 2845"/>
                  <a:gd name="T73" fmla="*/ 330 h 5768"/>
                  <a:gd name="T74" fmla="*/ 526 w 2845"/>
                  <a:gd name="T75" fmla="*/ 679 h 5768"/>
                  <a:gd name="T76" fmla="*/ 251 w 2845"/>
                  <a:gd name="T77" fmla="*/ 1096 h 5768"/>
                  <a:gd name="T78" fmla="*/ 91 w 2845"/>
                  <a:gd name="T79" fmla="*/ 1561 h 5768"/>
                  <a:gd name="T80" fmla="*/ 16 w 2845"/>
                  <a:gd name="T81" fmla="*/ 2055 h 5768"/>
                  <a:gd name="T82" fmla="*/ 1 w 2845"/>
                  <a:gd name="T83" fmla="*/ 3812 h 5768"/>
                  <a:gd name="T84" fmla="*/ 40 w 2845"/>
                  <a:gd name="T85" fmla="*/ 4568 h 5768"/>
                  <a:gd name="T86" fmla="*/ 164 w 2845"/>
                  <a:gd name="T87" fmla="*/ 5143 h 5768"/>
                  <a:gd name="T88" fmla="*/ 403 w 2845"/>
                  <a:gd name="T89" fmla="*/ 5532 h 5768"/>
                  <a:gd name="T90" fmla="*/ 790 w 2845"/>
                  <a:gd name="T91" fmla="*/ 5736 h 5768"/>
                  <a:gd name="T92" fmla="*/ 1357 w 2845"/>
                  <a:gd name="T93" fmla="*/ 5752 h 5768"/>
                  <a:gd name="T94" fmla="*/ 1803 w 2845"/>
                  <a:gd name="T95" fmla="*/ 5666 h 5768"/>
                  <a:gd name="T96" fmla="*/ 2168 w 2845"/>
                  <a:gd name="T97" fmla="*/ 5507 h 5768"/>
                  <a:gd name="T98" fmla="*/ 2476 w 2845"/>
                  <a:gd name="T99" fmla="*/ 5211 h 5768"/>
                  <a:gd name="T100" fmla="*/ 2703 w 2845"/>
                  <a:gd name="T101" fmla="*/ 4720 h 5768"/>
                  <a:gd name="T102" fmla="*/ 2829 w 2845"/>
                  <a:gd name="T103" fmla="*/ 3976 h 5768"/>
                  <a:gd name="T104" fmla="*/ 2845 w 2845"/>
                  <a:gd name="T105" fmla="*/ 3432 h 5768"/>
                  <a:gd name="T106" fmla="*/ 2096 w 2845"/>
                  <a:gd name="T107" fmla="*/ 3446 h 5768"/>
                  <a:gd name="T108" fmla="*/ 2096 w 2845"/>
                  <a:gd name="T109" fmla="*/ 3835 h 5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845" h="5768">
                    <a:moveTo>
                      <a:pt x="2096" y="3893"/>
                    </a:moveTo>
                    <a:lnTo>
                      <a:pt x="2095" y="3951"/>
                    </a:lnTo>
                    <a:lnTo>
                      <a:pt x="2094" y="4010"/>
                    </a:lnTo>
                    <a:lnTo>
                      <a:pt x="2090" y="4066"/>
                    </a:lnTo>
                    <a:lnTo>
                      <a:pt x="2085" y="4121"/>
                    </a:lnTo>
                    <a:lnTo>
                      <a:pt x="2079" y="4174"/>
                    </a:lnTo>
                    <a:lnTo>
                      <a:pt x="2071" y="4227"/>
                    </a:lnTo>
                    <a:lnTo>
                      <a:pt x="2062" y="4277"/>
                    </a:lnTo>
                    <a:lnTo>
                      <a:pt x="2051" y="4327"/>
                    </a:lnTo>
                    <a:lnTo>
                      <a:pt x="2040" y="4374"/>
                    </a:lnTo>
                    <a:lnTo>
                      <a:pt x="2027" y="4420"/>
                    </a:lnTo>
                    <a:lnTo>
                      <a:pt x="2012" y="4466"/>
                    </a:lnTo>
                    <a:lnTo>
                      <a:pt x="1997" y="4510"/>
                    </a:lnTo>
                    <a:lnTo>
                      <a:pt x="1979" y="4550"/>
                    </a:lnTo>
                    <a:lnTo>
                      <a:pt x="1962" y="4591"/>
                    </a:lnTo>
                    <a:lnTo>
                      <a:pt x="1942" y="4630"/>
                    </a:lnTo>
                    <a:lnTo>
                      <a:pt x="1922" y="4666"/>
                    </a:lnTo>
                    <a:lnTo>
                      <a:pt x="1900" y="4701"/>
                    </a:lnTo>
                    <a:lnTo>
                      <a:pt x="1877" y="4735"/>
                    </a:lnTo>
                    <a:lnTo>
                      <a:pt x="1853" y="4767"/>
                    </a:lnTo>
                    <a:lnTo>
                      <a:pt x="1827" y="4797"/>
                    </a:lnTo>
                    <a:lnTo>
                      <a:pt x="1801" y="4826"/>
                    </a:lnTo>
                    <a:lnTo>
                      <a:pt x="1773" y="4852"/>
                    </a:lnTo>
                    <a:lnTo>
                      <a:pt x="1745" y="4876"/>
                    </a:lnTo>
                    <a:lnTo>
                      <a:pt x="1715" y="4899"/>
                    </a:lnTo>
                    <a:lnTo>
                      <a:pt x="1684" y="4920"/>
                    </a:lnTo>
                    <a:lnTo>
                      <a:pt x="1652" y="4939"/>
                    </a:lnTo>
                    <a:lnTo>
                      <a:pt x="1619" y="4957"/>
                    </a:lnTo>
                    <a:lnTo>
                      <a:pt x="1585" y="4972"/>
                    </a:lnTo>
                    <a:lnTo>
                      <a:pt x="1550" y="4985"/>
                    </a:lnTo>
                    <a:lnTo>
                      <a:pt x="1513" y="4996"/>
                    </a:lnTo>
                    <a:lnTo>
                      <a:pt x="1476" y="5005"/>
                    </a:lnTo>
                    <a:lnTo>
                      <a:pt x="1437" y="5013"/>
                    </a:lnTo>
                    <a:lnTo>
                      <a:pt x="1397" y="5018"/>
                    </a:lnTo>
                    <a:lnTo>
                      <a:pt x="1356" y="5023"/>
                    </a:lnTo>
                    <a:lnTo>
                      <a:pt x="1316" y="5025"/>
                    </a:lnTo>
                    <a:lnTo>
                      <a:pt x="1279" y="5024"/>
                    </a:lnTo>
                    <a:lnTo>
                      <a:pt x="1241" y="5020"/>
                    </a:lnTo>
                    <a:lnTo>
                      <a:pt x="1206" y="5015"/>
                    </a:lnTo>
                    <a:lnTo>
                      <a:pt x="1172" y="5005"/>
                    </a:lnTo>
                    <a:lnTo>
                      <a:pt x="1139" y="4993"/>
                    </a:lnTo>
                    <a:lnTo>
                      <a:pt x="1108" y="4975"/>
                    </a:lnTo>
                    <a:lnTo>
                      <a:pt x="1077" y="4954"/>
                    </a:lnTo>
                    <a:lnTo>
                      <a:pt x="1048" y="4929"/>
                    </a:lnTo>
                    <a:lnTo>
                      <a:pt x="1021" y="4899"/>
                    </a:lnTo>
                    <a:lnTo>
                      <a:pt x="995" y="4864"/>
                    </a:lnTo>
                    <a:lnTo>
                      <a:pt x="969" y="4823"/>
                    </a:lnTo>
                    <a:lnTo>
                      <a:pt x="946" y="4778"/>
                    </a:lnTo>
                    <a:lnTo>
                      <a:pt x="923" y="4725"/>
                    </a:lnTo>
                    <a:lnTo>
                      <a:pt x="902" y="4667"/>
                    </a:lnTo>
                    <a:lnTo>
                      <a:pt x="882" y="4603"/>
                    </a:lnTo>
                    <a:lnTo>
                      <a:pt x="863" y="4532"/>
                    </a:lnTo>
                    <a:lnTo>
                      <a:pt x="847" y="4452"/>
                    </a:lnTo>
                    <a:lnTo>
                      <a:pt x="831" y="4366"/>
                    </a:lnTo>
                    <a:lnTo>
                      <a:pt x="817" y="4273"/>
                    </a:lnTo>
                    <a:lnTo>
                      <a:pt x="804" y="4172"/>
                    </a:lnTo>
                    <a:lnTo>
                      <a:pt x="792" y="4061"/>
                    </a:lnTo>
                    <a:lnTo>
                      <a:pt x="782" y="3944"/>
                    </a:lnTo>
                    <a:lnTo>
                      <a:pt x="772" y="3816"/>
                    </a:lnTo>
                    <a:lnTo>
                      <a:pt x="764" y="3679"/>
                    </a:lnTo>
                    <a:lnTo>
                      <a:pt x="759" y="3534"/>
                    </a:lnTo>
                    <a:lnTo>
                      <a:pt x="753" y="3378"/>
                    </a:lnTo>
                    <a:lnTo>
                      <a:pt x="750" y="3213"/>
                    </a:lnTo>
                    <a:lnTo>
                      <a:pt x="748" y="3036"/>
                    </a:lnTo>
                    <a:lnTo>
                      <a:pt x="747" y="2850"/>
                    </a:lnTo>
                    <a:lnTo>
                      <a:pt x="747" y="2850"/>
                    </a:lnTo>
                    <a:lnTo>
                      <a:pt x="748" y="2740"/>
                    </a:lnTo>
                    <a:lnTo>
                      <a:pt x="750" y="2627"/>
                    </a:lnTo>
                    <a:lnTo>
                      <a:pt x="754" y="2511"/>
                    </a:lnTo>
                    <a:lnTo>
                      <a:pt x="761" y="2393"/>
                    </a:lnTo>
                    <a:lnTo>
                      <a:pt x="769" y="2277"/>
                    </a:lnTo>
                    <a:lnTo>
                      <a:pt x="779" y="2160"/>
                    </a:lnTo>
                    <a:lnTo>
                      <a:pt x="790" y="2044"/>
                    </a:lnTo>
                    <a:lnTo>
                      <a:pt x="804" y="1931"/>
                    </a:lnTo>
                    <a:lnTo>
                      <a:pt x="811" y="1876"/>
                    </a:lnTo>
                    <a:lnTo>
                      <a:pt x="819" y="1822"/>
                    </a:lnTo>
                    <a:lnTo>
                      <a:pt x="827" y="1768"/>
                    </a:lnTo>
                    <a:lnTo>
                      <a:pt x="836" y="1716"/>
                    </a:lnTo>
                    <a:lnTo>
                      <a:pt x="846" y="1666"/>
                    </a:lnTo>
                    <a:lnTo>
                      <a:pt x="856" y="1616"/>
                    </a:lnTo>
                    <a:lnTo>
                      <a:pt x="866" y="1569"/>
                    </a:lnTo>
                    <a:lnTo>
                      <a:pt x="877" y="1523"/>
                    </a:lnTo>
                    <a:lnTo>
                      <a:pt x="888" y="1479"/>
                    </a:lnTo>
                    <a:lnTo>
                      <a:pt x="900" y="1436"/>
                    </a:lnTo>
                    <a:lnTo>
                      <a:pt x="912" y="1396"/>
                    </a:lnTo>
                    <a:lnTo>
                      <a:pt x="925" y="1357"/>
                    </a:lnTo>
                    <a:lnTo>
                      <a:pt x="938" y="1321"/>
                    </a:lnTo>
                    <a:lnTo>
                      <a:pt x="953" y="1288"/>
                    </a:lnTo>
                    <a:lnTo>
                      <a:pt x="967" y="1256"/>
                    </a:lnTo>
                    <a:lnTo>
                      <a:pt x="981" y="1228"/>
                    </a:lnTo>
                    <a:lnTo>
                      <a:pt x="1002" y="1192"/>
                    </a:lnTo>
                    <a:lnTo>
                      <a:pt x="1025" y="1158"/>
                    </a:lnTo>
                    <a:lnTo>
                      <a:pt x="1048" y="1125"/>
                    </a:lnTo>
                    <a:lnTo>
                      <a:pt x="1074" y="1093"/>
                    </a:lnTo>
                    <a:lnTo>
                      <a:pt x="1099" y="1062"/>
                    </a:lnTo>
                    <a:lnTo>
                      <a:pt x="1127" y="1034"/>
                    </a:lnTo>
                    <a:lnTo>
                      <a:pt x="1155" y="1006"/>
                    </a:lnTo>
                    <a:lnTo>
                      <a:pt x="1184" y="980"/>
                    </a:lnTo>
                    <a:lnTo>
                      <a:pt x="1215" y="956"/>
                    </a:lnTo>
                    <a:lnTo>
                      <a:pt x="1247" y="931"/>
                    </a:lnTo>
                    <a:lnTo>
                      <a:pt x="1280" y="909"/>
                    </a:lnTo>
                    <a:lnTo>
                      <a:pt x="1314" y="890"/>
                    </a:lnTo>
                    <a:lnTo>
                      <a:pt x="1350" y="870"/>
                    </a:lnTo>
                    <a:lnTo>
                      <a:pt x="1387" y="852"/>
                    </a:lnTo>
                    <a:lnTo>
                      <a:pt x="1424" y="836"/>
                    </a:lnTo>
                    <a:lnTo>
                      <a:pt x="1463" y="820"/>
                    </a:lnTo>
                    <a:lnTo>
                      <a:pt x="1498" y="808"/>
                    </a:lnTo>
                    <a:lnTo>
                      <a:pt x="1532" y="798"/>
                    </a:lnTo>
                    <a:lnTo>
                      <a:pt x="1565" y="790"/>
                    </a:lnTo>
                    <a:lnTo>
                      <a:pt x="1598" y="785"/>
                    </a:lnTo>
                    <a:lnTo>
                      <a:pt x="1629" y="781"/>
                    </a:lnTo>
                    <a:lnTo>
                      <a:pt x="1660" y="779"/>
                    </a:lnTo>
                    <a:lnTo>
                      <a:pt x="1690" y="779"/>
                    </a:lnTo>
                    <a:lnTo>
                      <a:pt x="1718" y="781"/>
                    </a:lnTo>
                    <a:lnTo>
                      <a:pt x="1746" y="785"/>
                    </a:lnTo>
                    <a:lnTo>
                      <a:pt x="1773" y="792"/>
                    </a:lnTo>
                    <a:lnTo>
                      <a:pt x="1785" y="795"/>
                    </a:lnTo>
                    <a:lnTo>
                      <a:pt x="1799" y="799"/>
                    </a:lnTo>
                    <a:lnTo>
                      <a:pt x="1811" y="804"/>
                    </a:lnTo>
                    <a:lnTo>
                      <a:pt x="1823" y="809"/>
                    </a:lnTo>
                    <a:lnTo>
                      <a:pt x="1835" y="815"/>
                    </a:lnTo>
                    <a:lnTo>
                      <a:pt x="1846" y="821"/>
                    </a:lnTo>
                    <a:lnTo>
                      <a:pt x="1857" y="828"/>
                    </a:lnTo>
                    <a:lnTo>
                      <a:pt x="1868" y="834"/>
                    </a:lnTo>
                    <a:lnTo>
                      <a:pt x="1879" y="842"/>
                    </a:lnTo>
                    <a:lnTo>
                      <a:pt x="1889" y="851"/>
                    </a:lnTo>
                    <a:lnTo>
                      <a:pt x="1899" y="860"/>
                    </a:lnTo>
                    <a:lnTo>
                      <a:pt x="1909" y="869"/>
                    </a:lnTo>
                    <a:lnTo>
                      <a:pt x="1923" y="882"/>
                    </a:lnTo>
                    <a:lnTo>
                      <a:pt x="1935" y="898"/>
                    </a:lnTo>
                    <a:lnTo>
                      <a:pt x="1949" y="918"/>
                    </a:lnTo>
                    <a:lnTo>
                      <a:pt x="1960" y="941"/>
                    </a:lnTo>
                    <a:lnTo>
                      <a:pt x="1971" y="965"/>
                    </a:lnTo>
                    <a:lnTo>
                      <a:pt x="1980" y="993"/>
                    </a:lnTo>
                    <a:lnTo>
                      <a:pt x="1990" y="1023"/>
                    </a:lnTo>
                    <a:lnTo>
                      <a:pt x="1999" y="1054"/>
                    </a:lnTo>
                    <a:lnTo>
                      <a:pt x="2008" y="1088"/>
                    </a:lnTo>
                    <a:lnTo>
                      <a:pt x="2016" y="1122"/>
                    </a:lnTo>
                    <a:lnTo>
                      <a:pt x="2022" y="1158"/>
                    </a:lnTo>
                    <a:lnTo>
                      <a:pt x="2029" y="1196"/>
                    </a:lnTo>
                    <a:lnTo>
                      <a:pt x="2036" y="1233"/>
                    </a:lnTo>
                    <a:lnTo>
                      <a:pt x="2041" y="1273"/>
                    </a:lnTo>
                    <a:lnTo>
                      <a:pt x="2045" y="1312"/>
                    </a:lnTo>
                    <a:lnTo>
                      <a:pt x="2051" y="1352"/>
                    </a:lnTo>
                    <a:lnTo>
                      <a:pt x="2059" y="1432"/>
                    </a:lnTo>
                    <a:lnTo>
                      <a:pt x="2065" y="1512"/>
                    </a:lnTo>
                    <a:lnTo>
                      <a:pt x="2070" y="1590"/>
                    </a:lnTo>
                    <a:lnTo>
                      <a:pt x="2074" y="1662"/>
                    </a:lnTo>
                    <a:lnTo>
                      <a:pt x="2076" y="1731"/>
                    </a:lnTo>
                    <a:lnTo>
                      <a:pt x="2079" y="1791"/>
                    </a:lnTo>
                    <a:lnTo>
                      <a:pt x="2080" y="1844"/>
                    </a:lnTo>
                    <a:lnTo>
                      <a:pt x="2080" y="1886"/>
                    </a:lnTo>
                    <a:lnTo>
                      <a:pt x="2634" y="1765"/>
                    </a:lnTo>
                    <a:lnTo>
                      <a:pt x="2845" y="1711"/>
                    </a:lnTo>
                    <a:lnTo>
                      <a:pt x="2845" y="1236"/>
                    </a:lnTo>
                    <a:lnTo>
                      <a:pt x="2844" y="1187"/>
                    </a:lnTo>
                    <a:lnTo>
                      <a:pt x="2842" y="1138"/>
                    </a:lnTo>
                    <a:lnTo>
                      <a:pt x="2840" y="1091"/>
                    </a:lnTo>
                    <a:lnTo>
                      <a:pt x="2835" y="1044"/>
                    </a:lnTo>
                    <a:lnTo>
                      <a:pt x="2831" y="997"/>
                    </a:lnTo>
                    <a:lnTo>
                      <a:pt x="2825" y="952"/>
                    </a:lnTo>
                    <a:lnTo>
                      <a:pt x="2819" y="908"/>
                    </a:lnTo>
                    <a:lnTo>
                      <a:pt x="2812" y="864"/>
                    </a:lnTo>
                    <a:lnTo>
                      <a:pt x="2804" y="822"/>
                    </a:lnTo>
                    <a:lnTo>
                      <a:pt x="2796" y="781"/>
                    </a:lnTo>
                    <a:lnTo>
                      <a:pt x="2786" y="740"/>
                    </a:lnTo>
                    <a:lnTo>
                      <a:pt x="2776" y="700"/>
                    </a:lnTo>
                    <a:lnTo>
                      <a:pt x="2765" y="662"/>
                    </a:lnTo>
                    <a:lnTo>
                      <a:pt x="2753" y="624"/>
                    </a:lnTo>
                    <a:lnTo>
                      <a:pt x="2741" y="588"/>
                    </a:lnTo>
                    <a:lnTo>
                      <a:pt x="2726" y="551"/>
                    </a:lnTo>
                    <a:lnTo>
                      <a:pt x="2713" y="517"/>
                    </a:lnTo>
                    <a:lnTo>
                      <a:pt x="2698" y="483"/>
                    </a:lnTo>
                    <a:lnTo>
                      <a:pt x="2682" y="451"/>
                    </a:lnTo>
                    <a:lnTo>
                      <a:pt x="2666" y="420"/>
                    </a:lnTo>
                    <a:lnTo>
                      <a:pt x="2648" y="390"/>
                    </a:lnTo>
                    <a:lnTo>
                      <a:pt x="2630" y="360"/>
                    </a:lnTo>
                    <a:lnTo>
                      <a:pt x="2612" y="332"/>
                    </a:lnTo>
                    <a:lnTo>
                      <a:pt x="2592" y="305"/>
                    </a:lnTo>
                    <a:lnTo>
                      <a:pt x="2572" y="280"/>
                    </a:lnTo>
                    <a:lnTo>
                      <a:pt x="2551" y="255"/>
                    </a:lnTo>
                    <a:lnTo>
                      <a:pt x="2529" y="231"/>
                    </a:lnTo>
                    <a:lnTo>
                      <a:pt x="2507" y="209"/>
                    </a:lnTo>
                    <a:lnTo>
                      <a:pt x="2484" y="188"/>
                    </a:lnTo>
                    <a:lnTo>
                      <a:pt x="2460" y="168"/>
                    </a:lnTo>
                    <a:lnTo>
                      <a:pt x="2435" y="150"/>
                    </a:lnTo>
                    <a:lnTo>
                      <a:pt x="2410" y="132"/>
                    </a:lnTo>
                    <a:lnTo>
                      <a:pt x="2385" y="116"/>
                    </a:lnTo>
                    <a:lnTo>
                      <a:pt x="2359" y="101"/>
                    </a:lnTo>
                    <a:lnTo>
                      <a:pt x="2334" y="87"/>
                    </a:lnTo>
                    <a:lnTo>
                      <a:pt x="2309" y="74"/>
                    </a:lnTo>
                    <a:lnTo>
                      <a:pt x="2283" y="62"/>
                    </a:lnTo>
                    <a:lnTo>
                      <a:pt x="2258" y="51"/>
                    </a:lnTo>
                    <a:lnTo>
                      <a:pt x="2233" y="41"/>
                    </a:lnTo>
                    <a:lnTo>
                      <a:pt x="2206" y="33"/>
                    </a:lnTo>
                    <a:lnTo>
                      <a:pt x="2181" y="24"/>
                    </a:lnTo>
                    <a:lnTo>
                      <a:pt x="2153" y="18"/>
                    </a:lnTo>
                    <a:lnTo>
                      <a:pt x="2127" y="12"/>
                    </a:lnTo>
                    <a:lnTo>
                      <a:pt x="2099" y="8"/>
                    </a:lnTo>
                    <a:lnTo>
                      <a:pt x="2071" y="4"/>
                    </a:lnTo>
                    <a:lnTo>
                      <a:pt x="2042" y="1"/>
                    </a:lnTo>
                    <a:lnTo>
                      <a:pt x="2014" y="0"/>
                    </a:lnTo>
                    <a:lnTo>
                      <a:pt x="1984" y="0"/>
                    </a:lnTo>
                    <a:lnTo>
                      <a:pt x="1956" y="0"/>
                    </a:lnTo>
                    <a:lnTo>
                      <a:pt x="1928" y="1"/>
                    </a:lnTo>
                    <a:lnTo>
                      <a:pt x="1899" y="3"/>
                    </a:lnTo>
                    <a:lnTo>
                      <a:pt x="1870" y="5"/>
                    </a:lnTo>
                    <a:lnTo>
                      <a:pt x="1839" y="10"/>
                    </a:lnTo>
                    <a:lnTo>
                      <a:pt x="1809" y="14"/>
                    </a:lnTo>
                    <a:lnTo>
                      <a:pt x="1777" y="20"/>
                    </a:lnTo>
                    <a:lnTo>
                      <a:pt x="1744" y="25"/>
                    </a:lnTo>
                    <a:lnTo>
                      <a:pt x="1711" y="32"/>
                    </a:lnTo>
                    <a:lnTo>
                      <a:pt x="1676" y="40"/>
                    </a:lnTo>
                    <a:lnTo>
                      <a:pt x="1640" y="48"/>
                    </a:lnTo>
                    <a:lnTo>
                      <a:pt x="1604" y="58"/>
                    </a:lnTo>
                    <a:lnTo>
                      <a:pt x="1527" y="79"/>
                    </a:lnTo>
                    <a:lnTo>
                      <a:pt x="1446" y="103"/>
                    </a:lnTo>
                    <a:lnTo>
                      <a:pt x="1336" y="143"/>
                    </a:lnTo>
                    <a:lnTo>
                      <a:pt x="1232" y="186"/>
                    </a:lnTo>
                    <a:lnTo>
                      <a:pt x="1133" y="231"/>
                    </a:lnTo>
                    <a:lnTo>
                      <a:pt x="1041" y="280"/>
                    </a:lnTo>
                    <a:lnTo>
                      <a:pt x="953" y="330"/>
                    </a:lnTo>
                    <a:lnTo>
                      <a:pt x="870" y="383"/>
                    </a:lnTo>
                    <a:lnTo>
                      <a:pt x="792" y="438"/>
                    </a:lnTo>
                    <a:lnTo>
                      <a:pt x="719" y="495"/>
                    </a:lnTo>
                    <a:lnTo>
                      <a:pt x="650" y="555"/>
                    </a:lnTo>
                    <a:lnTo>
                      <a:pt x="586" y="616"/>
                    </a:lnTo>
                    <a:lnTo>
                      <a:pt x="526" y="679"/>
                    </a:lnTo>
                    <a:lnTo>
                      <a:pt x="471" y="745"/>
                    </a:lnTo>
                    <a:lnTo>
                      <a:pt x="419" y="812"/>
                    </a:lnTo>
                    <a:lnTo>
                      <a:pt x="372" y="881"/>
                    </a:lnTo>
                    <a:lnTo>
                      <a:pt x="328" y="951"/>
                    </a:lnTo>
                    <a:lnTo>
                      <a:pt x="287" y="1023"/>
                    </a:lnTo>
                    <a:lnTo>
                      <a:pt x="251" y="1096"/>
                    </a:lnTo>
                    <a:lnTo>
                      <a:pt x="217" y="1170"/>
                    </a:lnTo>
                    <a:lnTo>
                      <a:pt x="186" y="1246"/>
                    </a:lnTo>
                    <a:lnTo>
                      <a:pt x="158" y="1323"/>
                    </a:lnTo>
                    <a:lnTo>
                      <a:pt x="133" y="1401"/>
                    </a:lnTo>
                    <a:lnTo>
                      <a:pt x="111" y="1481"/>
                    </a:lnTo>
                    <a:lnTo>
                      <a:pt x="91" y="1561"/>
                    </a:lnTo>
                    <a:lnTo>
                      <a:pt x="74" y="1641"/>
                    </a:lnTo>
                    <a:lnTo>
                      <a:pt x="59" y="1723"/>
                    </a:lnTo>
                    <a:lnTo>
                      <a:pt x="46" y="1806"/>
                    </a:lnTo>
                    <a:lnTo>
                      <a:pt x="34" y="1888"/>
                    </a:lnTo>
                    <a:lnTo>
                      <a:pt x="25" y="1972"/>
                    </a:lnTo>
                    <a:lnTo>
                      <a:pt x="16" y="2055"/>
                    </a:lnTo>
                    <a:lnTo>
                      <a:pt x="10" y="2140"/>
                    </a:lnTo>
                    <a:lnTo>
                      <a:pt x="4" y="2224"/>
                    </a:lnTo>
                    <a:lnTo>
                      <a:pt x="0" y="2309"/>
                    </a:lnTo>
                    <a:lnTo>
                      <a:pt x="0" y="2871"/>
                    </a:lnTo>
                    <a:lnTo>
                      <a:pt x="0" y="3668"/>
                    </a:lnTo>
                    <a:lnTo>
                      <a:pt x="1" y="3812"/>
                    </a:lnTo>
                    <a:lnTo>
                      <a:pt x="3" y="3950"/>
                    </a:lnTo>
                    <a:lnTo>
                      <a:pt x="6" y="4084"/>
                    </a:lnTo>
                    <a:lnTo>
                      <a:pt x="12" y="4212"/>
                    </a:lnTo>
                    <a:lnTo>
                      <a:pt x="20" y="4336"/>
                    </a:lnTo>
                    <a:lnTo>
                      <a:pt x="28" y="4455"/>
                    </a:lnTo>
                    <a:lnTo>
                      <a:pt x="40" y="4568"/>
                    </a:lnTo>
                    <a:lnTo>
                      <a:pt x="54" y="4677"/>
                    </a:lnTo>
                    <a:lnTo>
                      <a:pt x="70" y="4780"/>
                    </a:lnTo>
                    <a:lnTo>
                      <a:pt x="89" y="4878"/>
                    </a:lnTo>
                    <a:lnTo>
                      <a:pt x="111" y="4971"/>
                    </a:lnTo>
                    <a:lnTo>
                      <a:pt x="135" y="5059"/>
                    </a:lnTo>
                    <a:lnTo>
                      <a:pt x="164" y="5143"/>
                    </a:lnTo>
                    <a:lnTo>
                      <a:pt x="195" y="5221"/>
                    </a:lnTo>
                    <a:lnTo>
                      <a:pt x="229" y="5294"/>
                    </a:lnTo>
                    <a:lnTo>
                      <a:pt x="266" y="5361"/>
                    </a:lnTo>
                    <a:lnTo>
                      <a:pt x="308" y="5423"/>
                    </a:lnTo>
                    <a:lnTo>
                      <a:pt x="353" y="5481"/>
                    </a:lnTo>
                    <a:lnTo>
                      <a:pt x="403" y="5532"/>
                    </a:lnTo>
                    <a:lnTo>
                      <a:pt x="456" y="5580"/>
                    </a:lnTo>
                    <a:lnTo>
                      <a:pt x="514" y="5622"/>
                    </a:lnTo>
                    <a:lnTo>
                      <a:pt x="576" y="5658"/>
                    </a:lnTo>
                    <a:lnTo>
                      <a:pt x="642" y="5689"/>
                    </a:lnTo>
                    <a:lnTo>
                      <a:pt x="714" y="5715"/>
                    </a:lnTo>
                    <a:lnTo>
                      <a:pt x="790" y="5736"/>
                    </a:lnTo>
                    <a:lnTo>
                      <a:pt x="871" y="5752"/>
                    </a:lnTo>
                    <a:lnTo>
                      <a:pt x="957" y="5763"/>
                    </a:lnTo>
                    <a:lnTo>
                      <a:pt x="1048" y="5768"/>
                    </a:lnTo>
                    <a:lnTo>
                      <a:pt x="1147" y="5768"/>
                    </a:lnTo>
                    <a:lnTo>
                      <a:pt x="1249" y="5763"/>
                    </a:lnTo>
                    <a:lnTo>
                      <a:pt x="1357" y="5752"/>
                    </a:lnTo>
                    <a:lnTo>
                      <a:pt x="1472" y="5736"/>
                    </a:lnTo>
                    <a:lnTo>
                      <a:pt x="1539" y="5725"/>
                    </a:lnTo>
                    <a:lnTo>
                      <a:pt x="1606" y="5712"/>
                    </a:lnTo>
                    <a:lnTo>
                      <a:pt x="1673" y="5699"/>
                    </a:lnTo>
                    <a:lnTo>
                      <a:pt x="1738" y="5683"/>
                    </a:lnTo>
                    <a:lnTo>
                      <a:pt x="1803" y="5666"/>
                    </a:lnTo>
                    <a:lnTo>
                      <a:pt x="1867" y="5647"/>
                    </a:lnTo>
                    <a:lnTo>
                      <a:pt x="1930" y="5625"/>
                    </a:lnTo>
                    <a:lnTo>
                      <a:pt x="1991" y="5600"/>
                    </a:lnTo>
                    <a:lnTo>
                      <a:pt x="2052" y="5572"/>
                    </a:lnTo>
                    <a:lnTo>
                      <a:pt x="2110" y="5541"/>
                    </a:lnTo>
                    <a:lnTo>
                      <a:pt x="2168" y="5507"/>
                    </a:lnTo>
                    <a:lnTo>
                      <a:pt x="2224" y="5469"/>
                    </a:lnTo>
                    <a:lnTo>
                      <a:pt x="2278" y="5427"/>
                    </a:lnTo>
                    <a:lnTo>
                      <a:pt x="2331" y="5379"/>
                    </a:lnTo>
                    <a:lnTo>
                      <a:pt x="2381" y="5329"/>
                    </a:lnTo>
                    <a:lnTo>
                      <a:pt x="2430" y="5273"/>
                    </a:lnTo>
                    <a:lnTo>
                      <a:pt x="2476" y="5211"/>
                    </a:lnTo>
                    <a:lnTo>
                      <a:pt x="2520" y="5145"/>
                    </a:lnTo>
                    <a:lnTo>
                      <a:pt x="2562" y="5072"/>
                    </a:lnTo>
                    <a:lnTo>
                      <a:pt x="2601" y="4994"/>
                    </a:lnTo>
                    <a:lnTo>
                      <a:pt x="2638" y="4909"/>
                    </a:lnTo>
                    <a:lnTo>
                      <a:pt x="2672" y="4818"/>
                    </a:lnTo>
                    <a:lnTo>
                      <a:pt x="2703" y="4720"/>
                    </a:lnTo>
                    <a:lnTo>
                      <a:pt x="2732" y="4615"/>
                    </a:lnTo>
                    <a:lnTo>
                      <a:pt x="2757" y="4503"/>
                    </a:lnTo>
                    <a:lnTo>
                      <a:pt x="2780" y="4383"/>
                    </a:lnTo>
                    <a:lnTo>
                      <a:pt x="2799" y="4256"/>
                    </a:lnTo>
                    <a:lnTo>
                      <a:pt x="2816" y="4120"/>
                    </a:lnTo>
                    <a:lnTo>
                      <a:pt x="2829" y="3976"/>
                    </a:lnTo>
                    <a:lnTo>
                      <a:pt x="2838" y="3824"/>
                    </a:lnTo>
                    <a:lnTo>
                      <a:pt x="2843" y="3662"/>
                    </a:lnTo>
                    <a:lnTo>
                      <a:pt x="2845" y="3491"/>
                    </a:lnTo>
                    <a:lnTo>
                      <a:pt x="2845" y="3479"/>
                    </a:lnTo>
                    <a:lnTo>
                      <a:pt x="2845" y="3458"/>
                    </a:lnTo>
                    <a:lnTo>
                      <a:pt x="2845" y="3432"/>
                    </a:lnTo>
                    <a:lnTo>
                      <a:pt x="2845" y="3402"/>
                    </a:lnTo>
                    <a:lnTo>
                      <a:pt x="2845" y="3369"/>
                    </a:lnTo>
                    <a:lnTo>
                      <a:pt x="2845" y="3337"/>
                    </a:lnTo>
                    <a:lnTo>
                      <a:pt x="2845" y="3307"/>
                    </a:lnTo>
                    <a:lnTo>
                      <a:pt x="2845" y="3282"/>
                    </a:lnTo>
                    <a:lnTo>
                      <a:pt x="2096" y="3446"/>
                    </a:lnTo>
                    <a:lnTo>
                      <a:pt x="2096" y="3504"/>
                    </a:lnTo>
                    <a:lnTo>
                      <a:pt x="2096" y="3573"/>
                    </a:lnTo>
                    <a:lnTo>
                      <a:pt x="2096" y="3644"/>
                    </a:lnTo>
                    <a:lnTo>
                      <a:pt x="2096" y="3715"/>
                    </a:lnTo>
                    <a:lnTo>
                      <a:pt x="2096" y="3780"/>
                    </a:lnTo>
                    <a:lnTo>
                      <a:pt x="2096" y="3835"/>
                    </a:lnTo>
                    <a:lnTo>
                      <a:pt x="2096" y="3873"/>
                    </a:lnTo>
                    <a:lnTo>
                      <a:pt x="2096" y="38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4" name="Freeform 13"/>
              <p:cNvSpPr>
                <a:spLocks/>
              </p:cNvSpPr>
              <p:nvPr/>
            </p:nvSpPr>
            <p:spPr bwMode="auto">
              <a:xfrm>
                <a:off x="7404101" y="1098550"/>
                <a:ext cx="180975" cy="1319213"/>
              </a:xfrm>
              <a:custGeom>
                <a:avLst/>
                <a:gdLst>
                  <a:gd name="T0" fmla="*/ 685 w 685"/>
                  <a:gd name="T1" fmla="*/ 0 h 4984"/>
                  <a:gd name="T2" fmla="*/ 0 w 685"/>
                  <a:gd name="T3" fmla="*/ 0 h 4984"/>
                  <a:gd name="T4" fmla="*/ 0 w 685"/>
                  <a:gd name="T5" fmla="*/ 4984 h 4984"/>
                  <a:gd name="T6" fmla="*/ 685 w 685"/>
                  <a:gd name="T7" fmla="*/ 4741 h 4984"/>
                  <a:gd name="T8" fmla="*/ 685 w 685"/>
                  <a:gd name="T9" fmla="*/ 0 h 4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5" h="4984">
                    <a:moveTo>
                      <a:pt x="685" y="0"/>
                    </a:moveTo>
                    <a:lnTo>
                      <a:pt x="0" y="0"/>
                    </a:lnTo>
                    <a:lnTo>
                      <a:pt x="0" y="4984"/>
                    </a:lnTo>
                    <a:lnTo>
                      <a:pt x="685" y="4741"/>
                    </a:lnTo>
                    <a:lnTo>
                      <a:pt x="68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5" name="Freeform 14"/>
              <p:cNvSpPr>
                <a:spLocks noEditPoints="1"/>
              </p:cNvSpPr>
              <p:nvPr/>
            </p:nvSpPr>
            <p:spPr bwMode="auto">
              <a:xfrm>
                <a:off x="6480176" y="2838450"/>
                <a:ext cx="773113" cy="2182813"/>
              </a:xfrm>
              <a:custGeom>
                <a:avLst/>
                <a:gdLst>
                  <a:gd name="T0" fmla="*/ 2171 w 2919"/>
                  <a:gd name="T1" fmla="*/ 2867 h 8248"/>
                  <a:gd name="T2" fmla="*/ 2137 w 2919"/>
                  <a:gd name="T3" fmla="*/ 3010 h 8248"/>
                  <a:gd name="T4" fmla="*/ 2078 w 2919"/>
                  <a:gd name="T5" fmla="*/ 3143 h 8248"/>
                  <a:gd name="T6" fmla="*/ 1995 w 2919"/>
                  <a:gd name="T7" fmla="*/ 3264 h 8248"/>
                  <a:gd name="T8" fmla="*/ 1889 w 2919"/>
                  <a:gd name="T9" fmla="*/ 3372 h 8248"/>
                  <a:gd name="T10" fmla="*/ 1763 w 2919"/>
                  <a:gd name="T11" fmla="*/ 3464 h 8248"/>
                  <a:gd name="T12" fmla="*/ 1618 w 2919"/>
                  <a:gd name="T13" fmla="*/ 3540 h 8248"/>
                  <a:gd name="T14" fmla="*/ 1455 w 2919"/>
                  <a:gd name="T15" fmla="*/ 3597 h 8248"/>
                  <a:gd name="T16" fmla="*/ 1386 w 2919"/>
                  <a:gd name="T17" fmla="*/ 985 h 8248"/>
                  <a:gd name="T18" fmla="*/ 1553 w 2919"/>
                  <a:gd name="T19" fmla="*/ 938 h 8248"/>
                  <a:gd name="T20" fmla="*/ 1705 w 2919"/>
                  <a:gd name="T21" fmla="*/ 925 h 8248"/>
                  <a:gd name="T22" fmla="*/ 1775 w 2919"/>
                  <a:gd name="T23" fmla="*/ 932 h 8248"/>
                  <a:gd name="T24" fmla="*/ 1839 w 2919"/>
                  <a:gd name="T25" fmla="*/ 946 h 8248"/>
                  <a:gd name="T26" fmla="*/ 1898 w 2919"/>
                  <a:gd name="T27" fmla="*/ 970 h 8248"/>
                  <a:gd name="T28" fmla="*/ 1953 w 2919"/>
                  <a:gd name="T29" fmla="*/ 1001 h 8248"/>
                  <a:gd name="T30" fmla="*/ 2006 w 2919"/>
                  <a:gd name="T31" fmla="*/ 1045 h 8248"/>
                  <a:gd name="T32" fmla="*/ 2052 w 2919"/>
                  <a:gd name="T33" fmla="*/ 1098 h 8248"/>
                  <a:gd name="T34" fmla="*/ 2091 w 2919"/>
                  <a:gd name="T35" fmla="*/ 1160 h 8248"/>
                  <a:gd name="T36" fmla="*/ 2123 w 2919"/>
                  <a:gd name="T37" fmla="*/ 1230 h 8248"/>
                  <a:gd name="T38" fmla="*/ 2148 w 2919"/>
                  <a:gd name="T39" fmla="*/ 1309 h 8248"/>
                  <a:gd name="T40" fmla="*/ 2177 w 2919"/>
                  <a:gd name="T41" fmla="*/ 1493 h 8248"/>
                  <a:gd name="T42" fmla="*/ 2181 w 2919"/>
                  <a:gd name="T43" fmla="*/ 1645 h 8248"/>
                  <a:gd name="T44" fmla="*/ 2180 w 2919"/>
                  <a:gd name="T45" fmla="*/ 1944 h 8248"/>
                  <a:gd name="T46" fmla="*/ 2180 w 2919"/>
                  <a:gd name="T47" fmla="*/ 2355 h 8248"/>
                  <a:gd name="T48" fmla="*/ 2179 w 2919"/>
                  <a:gd name="T49" fmla="*/ 2683 h 8248"/>
                  <a:gd name="T50" fmla="*/ 2493 w 2919"/>
                  <a:gd name="T51" fmla="*/ 104 h 8248"/>
                  <a:gd name="T52" fmla="*/ 2396 w 2919"/>
                  <a:gd name="T53" fmla="*/ 54 h 8248"/>
                  <a:gd name="T54" fmla="*/ 2288 w 2919"/>
                  <a:gd name="T55" fmla="*/ 20 h 8248"/>
                  <a:gd name="T56" fmla="*/ 2168 w 2919"/>
                  <a:gd name="T57" fmla="*/ 2 h 8248"/>
                  <a:gd name="T58" fmla="*/ 2037 w 2919"/>
                  <a:gd name="T59" fmla="*/ 1 h 8248"/>
                  <a:gd name="T60" fmla="*/ 1893 w 2919"/>
                  <a:gd name="T61" fmla="*/ 16 h 8248"/>
                  <a:gd name="T62" fmla="*/ 1736 w 2919"/>
                  <a:gd name="T63" fmla="*/ 47 h 8248"/>
                  <a:gd name="T64" fmla="*/ 1566 w 2919"/>
                  <a:gd name="T65" fmla="*/ 94 h 8248"/>
                  <a:gd name="T66" fmla="*/ 800 w 2919"/>
                  <a:gd name="T67" fmla="*/ 360 h 8248"/>
                  <a:gd name="T68" fmla="*/ 803 w 2919"/>
                  <a:gd name="T69" fmla="*/ 6804 h 8248"/>
                  <a:gd name="T70" fmla="*/ 1055 w 2919"/>
                  <a:gd name="T71" fmla="*/ 4662 h 8248"/>
                  <a:gd name="T72" fmla="*/ 1479 w 2919"/>
                  <a:gd name="T73" fmla="*/ 4562 h 8248"/>
                  <a:gd name="T74" fmla="*/ 1820 w 2919"/>
                  <a:gd name="T75" fmla="*/ 4451 h 8248"/>
                  <a:gd name="T76" fmla="*/ 2143 w 2919"/>
                  <a:gd name="T77" fmla="*/ 4297 h 8248"/>
                  <a:gd name="T78" fmla="*/ 2431 w 2919"/>
                  <a:gd name="T79" fmla="*/ 4088 h 8248"/>
                  <a:gd name="T80" fmla="*/ 2667 w 2919"/>
                  <a:gd name="T81" fmla="*/ 3812 h 8248"/>
                  <a:gd name="T82" fmla="*/ 2834 w 2919"/>
                  <a:gd name="T83" fmla="*/ 3454 h 8248"/>
                  <a:gd name="T84" fmla="*/ 2915 w 2919"/>
                  <a:gd name="T85" fmla="*/ 3000 h 8248"/>
                  <a:gd name="T86" fmla="*/ 2919 w 2919"/>
                  <a:gd name="T87" fmla="*/ 1374 h 8248"/>
                  <a:gd name="T88" fmla="*/ 2909 w 2919"/>
                  <a:gd name="T89" fmla="*/ 1131 h 8248"/>
                  <a:gd name="T90" fmla="*/ 2888 w 2919"/>
                  <a:gd name="T91" fmla="*/ 913 h 8248"/>
                  <a:gd name="T92" fmla="*/ 2853 w 2919"/>
                  <a:gd name="T93" fmla="*/ 718 h 8248"/>
                  <a:gd name="T94" fmla="*/ 2807 w 2919"/>
                  <a:gd name="T95" fmla="*/ 549 h 8248"/>
                  <a:gd name="T96" fmla="*/ 2746 w 2919"/>
                  <a:gd name="T97" fmla="*/ 401 h 8248"/>
                  <a:gd name="T98" fmla="*/ 2674 w 2919"/>
                  <a:gd name="T99" fmla="*/ 279 h 8248"/>
                  <a:gd name="T100" fmla="*/ 2588 w 2919"/>
                  <a:gd name="T101" fmla="*/ 179 h 8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919" h="8248">
                    <a:moveTo>
                      <a:pt x="2179" y="2755"/>
                    </a:moveTo>
                    <a:lnTo>
                      <a:pt x="2178" y="2794"/>
                    </a:lnTo>
                    <a:lnTo>
                      <a:pt x="2176" y="2831"/>
                    </a:lnTo>
                    <a:lnTo>
                      <a:pt x="2171" y="2867"/>
                    </a:lnTo>
                    <a:lnTo>
                      <a:pt x="2165" y="2904"/>
                    </a:lnTo>
                    <a:lnTo>
                      <a:pt x="2157" y="2940"/>
                    </a:lnTo>
                    <a:lnTo>
                      <a:pt x="2148" y="2975"/>
                    </a:lnTo>
                    <a:lnTo>
                      <a:pt x="2137" y="3010"/>
                    </a:lnTo>
                    <a:lnTo>
                      <a:pt x="2125" y="3045"/>
                    </a:lnTo>
                    <a:lnTo>
                      <a:pt x="2111" y="3078"/>
                    </a:lnTo>
                    <a:lnTo>
                      <a:pt x="2095" y="3111"/>
                    </a:lnTo>
                    <a:lnTo>
                      <a:pt x="2078" y="3143"/>
                    </a:lnTo>
                    <a:lnTo>
                      <a:pt x="2059" y="3174"/>
                    </a:lnTo>
                    <a:lnTo>
                      <a:pt x="2039" y="3205"/>
                    </a:lnTo>
                    <a:lnTo>
                      <a:pt x="2017" y="3235"/>
                    </a:lnTo>
                    <a:lnTo>
                      <a:pt x="1995" y="3264"/>
                    </a:lnTo>
                    <a:lnTo>
                      <a:pt x="1971" y="3292"/>
                    </a:lnTo>
                    <a:lnTo>
                      <a:pt x="1944" y="3320"/>
                    </a:lnTo>
                    <a:lnTo>
                      <a:pt x="1918" y="3346"/>
                    </a:lnTo>
                    <a:lnTo>
                      <a:pt x="1889" y="3372"/>
                    </a:lnTo>
                    <a:lnTo>
                      <a:pt x="1860" y="3397"/>
                    </a:lnTo>
                    <a:lnTo>
                      <a:pt x="1829" y="3420"/>
                    </a:lnTo>
                    <a:lnTo>
                      <a:pt x="1797" y="3443"/>
                    </a:lnTo>
                    <a:lnTo>
                      <a:pt x="1763" y="3464"/>
                    </a:lnTo>
                    <a:lnTo>
                      <a:pt x="1728" y="3485"/>
                    </a:lnTo>
                    <a:lnTo>
                      <a:pt x="1693" y="3505"/>
                    </a:lnTo>
                    <a:lnTo>
                      <a:pt x="1656" y="3523"/>
                    </a:lnTo>
                    <a:lnTo>
                      <a:pt x="1618" y="3540"/>
                    </a:lnTo>
                    <a:lnTo>
                      <a:pt x="1579" y="3557"/>
                    </a:lnTo>
                    <a:lnTo>
                      <a:pt x="1539" y="3572"/>
                    </a:lnTo>
                    <a:lnTo>
                      <a:pt x="1498" y="3585"/>
                    </a:lnTo>
                    <a:lnTo>
                      <a:pt x="1455" y="3597"/>
                    </a:lnTo>
                    <a:lnTo>
                      <a:pt x="1412" y="3609"/>
                    </a:lnTo>
                    <a:lnTo>
                      <a:pt x="800" y="3739"/>
                    </a:lnTo>
                    <a:lnTo>
                      <a:pt x="800" y="1201"/>
                    </a:lnTo>
                    <a:lnTo>
                      <a:pt x="1386" y="985"/>
                    </a:lnTo>
                    <a:lnTo>
                      <a:pt x="1430" y="970"/>
                    </a:lnTo>
                    <a:lnTo>
                      <a:pt x="1472" y="957"/>
                    </a:lnTo>
                    <a:lnTo>
                      <a:pt x="1514" y="946"/>
                    </a:lnTo>
                    <a:lnTo>
                      <a:pt x="1553" y="938"/>
                    </a:lnTo>
                    <a:lnTo>
                      <a:pt x="1593" y="932"/>
                    </a:lnTo>
                    <a:lnTo>
                      <a:pt x="1631" y="927"/>
                    </a:lnTo>
                    <a:lnTo>
                      <a:pt x="1669" y="925"/>
                    </a:lnTo>
                    <a:lnTo>
                      <a:pt x="1705" y="925"/>
                    </a:lnTo>
                    <a:lnTo>
                      <a:pt x="1723" y="926"/>
                    </a:lnTo>
                    <a:lnTo>
                      <a:pt x="1741" y="927"/>
                    </a:lnTo>
                    <a:lnTo>
                      <a:pt x="1757" y="930"/>
                    </a:lnTo>
                    <a:lnTo>
                      <a:pt x="1775" y="932"/>
                    </a:lnTo>
                    <a:lnTo>
                      <a:pt x="1791" y="935"/>
                    </a:lnTo>
                    <a:lnTo>
                      <a:pt x="1808" y="938"/>
                    </a:lnTo>
                    <a:lnTo>
                      <a:pt x="1823" y="942"/>
                    </a:lnTo>
                    <a:lnTo>
                      <a:pt x="1839" y="946"/>
                    </a:lnTo>
                    <a:lnTo>
                      <a:pt x="1854" y="952"/>
                    </a:lnTo>
                    <a:lnTo>
                      <a:pt x="1869" y="957"/>
                    </a:lnTo>
                    <a:lnTo>
                      <a:pt x="1884" y="964"/>
                    </a:lnTo>
                    <a:lnTo>
                      <a:pt x="1898" y="970"/>
                    </a:lnTo>
                    <a:lnTo>
                      <a:pt x="1912" y="977"/>
                    </a:lnTo>
                    <a:lnTo>
                      <a:pt x="1927" y="985"/>
                    </a:lnTo>
                    <a:lnTo>
                      <a:pt x="1940" y="993"/>
                    </a:lnTo>
                    <a:lnTo>
                      <a:pt x="1953" y="1001"/>
                    </a:lnTo>
                    <a:lnTo>
                      <a:pt x="1966" y="1012"/>
                    </a:lnTo>
                    <a:lnTo>
                      <a:pt x="1980" y="1022"/>
                    </a:lnTo>
                    <a:lnTo>
                      <a:pt x="1993" y="1033"/>
                    </a:lnTo>
                    <a:lnTo>
                      <a:pt x="2006" y="1045"/>
                    </a:lnTo>
                    <a:lnTo>
                      <a:pt x="2018" y="1057"/>
                    </a:lnTo>
                    <a:lnTo>
                      <a:pt x="2029" y="1070"/>
                    </a:lnTo>
                    <a:lnTo>
                      <a:pt x="2041" y="1084"/>
                    </a:lnTo>
                    <a:lnTo>
                      <a:pt x="2052" y="1098"/>
                    </a:lnTo>
                    <a:lnTo>
                      <a:pt x="2062" y="1112"/>
                    </a:lnTo>
                    <a:lnTo>
                      <a:pt x="2072" y="1128"/>
                    </a:lnTo>
                    <a:lnTo>
                      <a:pt x="2082" y="1143"/>
                    </a:lnTo>
                    <a:lnTo>
                      <a:pt x="2091" y="1160"/>
                    </a:lnTo>
                    <a:lnTo>
                      <a:pt x="2100" y="1176"/>
                    </a:lnTo>
                    <a:lnTo>
                      <a:pt x="2107" y="1194"/>
                    </a:lnTo>
                    <a:lnTo>
                      <a:pt x="2115" y="1211"/>
                    </a:lnTo>
                    <a:lnTo>
                      <a:pt x="2123" y="1230"/>
                    </a:lnTo>
                    <a:lnTo>
                      <a:pt x="2129" y="1249"/>
                    </a:lnTo>
                    <a:lnTo>
                      <a:pt x="2136" y="1269"/>
                    </a:lnTo>
                    <a:lnTo>
                      <a:pt x="2143" y="1288"/>
                    </a:lnTo>
                    <a:lnTo>
                      <a:pt x="2148" y="1309"/>
                    </a:lnTo>
                    <a:lnTo>
                      <a:pt x="2158" y="1352"/>
                    </a:lnTo>
                    <a:lnTo>
                      <a:pt x="2166" y="1396"/>
                    </a:lnTo>
                    <a:lnTo>
                      <a:pt x="2172" y="1444"/>
                    </a:lnTo>
                    <a:lnTo>
                      <a:pt x="2177" y="1493"/>
                    </a:lnTo>
                    <a:lnTo>
                      <a:pt x="2180" y="1545"/>
                    </a:lnTo>
                    <a:lnTo>
                      <a:pt x="2181" y="1598"/>
                    </a:lnTo>
                    <a:lnTo>
                      <a:pt x="2181" y="1610"/>
                    </a:lnTo>
                    <a:lnTo>
                      <a:pt x="2181" y="1645"/>
                    </a:lnTo>
                    <a:lnTo>
                      <a:pt x="2181" y="1698"/>
                    </a:lnTo>
                    <a:lnTo>
                      <a:pt x="2181" y="1768"/>
                    </a:lnTo>
                    <a:lnTo>
                      <a:pt x="2181" y="1851"/>
                    </a:lnTo>
                    <a:lnTo>
                      <a:pt x="2180" y="1944"/>
                    </a:lnTo>
                    <a:lnTo>
                      <a:pt x="2180" y="2044"/>
                    </a:lnTo>
                    <a:lnTo>
                      <a:pt x="2180" y="2148"/>
                    </a:lnTo>
                    <a:lnTo>
                      <a:pt x="2180" y="2253"/>
                    </a:lnTo>
                    <a:lnTo>
                      <a:pt x="2180" y="2355"/>
                    </a:lnTo>
                    <a:lnTo>
                      <a:pt x="2179" y="2452"/>
                    </a:lnTo>
                    <a:lnTo>
                      <a:pt x="2179" y="2541"/>
                    </a:lnTo>
                    <a:lnTo>
                      <a:pt x="2179" y="2620"/>
                    </a:lnTo>
                    <a:lnTo>
                      <a:pt x="2179" y="2683"/>
                    </a:lnTo>
                    <a:lnTo>
                      <a:pt x="2179" y="2730"/>
                    </a:lnTo>
                    <a:lnTo>
                      <a:pt x="2179" y="2755"/>
                    </a:lnTo>
                    <a:close/>
                    <a:moveTo>
                      <a:pt x="2515" y="118"/>
                    </a:moveTo>
                    <a:lnTo>
                      <a:pt x="2493" y="104"/>
                    </a:lnTo>
                    <a:lnTo>
                      <a:pt x="2470" y="89"/>
                    </a:lnTo>
                    <a:lnTo>
                      <a:pt x="2446" y="76"/>
                    </a:lnTo>
                    <a:lnTo>
                      <a:pt x="2421" y="64"/>
                    </a:lnTo>
                    <a:lnTo>
                      <a:pt x="2396" y="54"/>
                    </a:lnTo>
                    <a:lnTo>
                      <a:pt x="2371" y="44"/>
                    </a:lnTo>
                    <a:lnTo>
                      <a:pt x="2343" y="34"/>
                    </a:lnTo>
                    <a:lnTo>
                      <a:pt x="2317" y="27"/>
                    </a:lnTo>
                    <a:lnTo>
                      <a:pt x="2288" y="20"/>
                    </a:lnTo>
                    <a:lnTo>
                      <a:pt x="2259" y="15"/>
                    </a:lnTo>
                    <a:lnTo>
                      <a:pt x="2230" y="9"/>
                    </a:lnTo>
                    <a:lnTo>
                      <a:pt x="2200" y="6"/>
                    </a:lnTo>
                    <a:lnTo>
                      <a:pt x="2168" y="2"/>
                    </a:lnTo>
                    <a:lnTo>
                      <a:pt x="2136" y="1"/>
                    </a:lnTo>
                    <a:lnTo>
                      <a:pt x="2104" y="0"/>
                    </a:lnTo>
                    <a:lnTo>
                      <a:pt x="2071" y="0"/>
                    </a:lnTo>
                    <a:lnTo>
                      <a:pt x="2037" y="1"/>
                    </a:lnTo>
                    <a:lnTo>
                      <a:pt x="2002" y="4"/>
                    </a:lnTo>
                    <a:lnTo>
                      <a:pt x="1966" y="7"/>
                    </a:lnTo>
                    <a:lnTo>
                      <a:pt x="1930" y="11"/>
                    </a:lnTo>
                    <a:lnTo>
                      <a:pt x="1893" y="16"/>
                    </a:lnTo>
                    <a:lnTo>
                      <a:pt x="1855" y="22"/>
                    </a:lnTo>
                    <a:lnTo>
                      <a:pt x="1815" y="30"/>
                    </a:lnTo>
                    <a:lnTo>
                      <a:pt x="1776" y="38"/>
                    </a:lnTo>
                    <a:lnTo>
                      <a:pt x="1736" y="47"/>
                    </a:lnTo>
                    <a:lnTo>
                      <a:pt x="1695" y="58"/>
                    </a:lnTo>
                    <a:lnTo>
                      <a:pt x="1653" y="69"/>
                    </a:lnTo>
                    <a:lnTo>
                      <a:pt x="1611" y="81"/>
                    </a:lnTo>
                    <a:lnTo>
                      <a:pt x="1566" y="94"/>
                    </a:lnTo>
                    <a:lnTo>
                      <a:pt x="1522" y="108"/>
                    </a:lnTo>
                    <a:lnTo>
                      <a:pt x="1477" y="124"/>
                    </a:lnTo>
                    <a:lnTo>
                      <a:pt x="1431" y="140"/>
                    </a:lnTo>
                    <a:lnTo>
                      <a:pt x="800" y="360"/>
                    </a:lnTo>
                    <a:lnTo>
                      <a:pt x="7" y="638"/>
                    </a:lnTo>
                    <a:lnTo>
                      <a:pt x="0" y="8248"/>
                    </a:lnTo>
                    <a:lnTo>
                      <a:pt x="803" y="8248"/>
                    </a:lnTo>
                    <a:lnTo>
                      <a:pt x="803" y="6804"/>
                    </a:lnTo>
                    <a:lnTo>
                      <a:pt x="803" y="5622"/>
                    </a:lnTo>
                    <a:lnTo>
                      <a:pt x="803" y="4714"/>
                    </a:lnTo>
                    <a:lnTo>
                      <a:pt x="893" y="4695"/>
                    </a:lnTo>
                    <a:lnTo>
                      <a:pt x="1055" y="4662"/>
                    </a:lnTo>
                    <a:lnTo>
                      <a:pt x="1224" y="4626"/>
                    </a:lnTo>
                    <a:lnTo>
                      <a:pt x="1309" y="4606"/>
                    </a:lnTo>
                    <a:lnTo>
                      <a:pt x="1395" y="4585"/>
                    </a:lnTo>
                    <a:lnTo>
                      <a:pt x="1479" y="4562"/>
                    </a:lnTo>
                    <a:lnTo>
                      <a:pt x="1565" y="4537"/>
                    </a:lnTo>
                    <a:lnTo>
                      <a:pt x="1651" y="4511"/>
                    </a:lnTo>
                    <a:lnTo>
                      <a:pt x="1736" y="4481"/>
                    </a:lnTo>
                    <a:lnTo>
                      <a:pt x="1820" y="4451"/>
                    </a:lnTo>
                    <a:lnTo>
                      <a:pt x="1904" y="4416"/>
                    </a:lnTo>
                    <a:lnTo>
                      <a:pt x="1985" y="4380"/>
                    </a:lnTo>
                    <a:lnTo>
                      <a:pt x="2066" y="4340"/>
                    </a:lnTo>
                    <a:lnTo>
                      <a:pt x="2143" y="4297"/>
                    </a:lnTo>
                    <a:lnTo>
                      <a:pt x="2219" y="4250"/>
                    </a:lnTo>
                    <a:lnTo>
                      <a:pt x="2292" y="4201"/>
                    </a:lnTo>
                    <a:lnTo>
                      <a:pt x="2363" y="4147"/>
                    </a:lnTo>
                    <a:lnTo>
                      <a:pt x="2431" y="4088"/>
                    </a:lnTo>
                    <a:lnTo>
                      <a:pt x="2495" y="4027"/>
                    </a:lnTo>
                    <a:lnTo>
                      <a:pt x="2557" y="3959"/>
                    </a:lnTo>
                    <a:lnTo>
                      <a:pt x="2614" y="3888"/>
                    </a:lnTo>
                    <a:lnTo>
                      <a:pt x="2667" y="3812"/>
                    </a:lnTo>
                    <a:lnTo>
                      <a:pt x="2715" y="3730"/>
                    </a:lnTo>
                    <a:lnTo>
                      <a:pt x="2761" y="3643"/>
                    </a:lnTo>
                    <a:lnTo>
                      <a:pt x="2800" y="3551"/>
                    </a:lnTo>
                    <a:lnTo>
                      <a:pt x="2834" y="3454"/>
                    </a:lnTo>
                    <a:lnTo>
                      <a:pt x="2863" y="3350"/>
                    </a:lnTo>
                    <a:lnTo>
                      <a:pt x="2886" y="3239"/>
                    </a:lnTo>
                    <a:lnTo>
                      <a:pt x="2904" y="3124"/>
                    </a:lnTo>
                    <a:lnTo>
                      <a:pt x="2915" y="3000"/>
                    </a:lnTo>
                    <a:lnTo>
                      <a:pt x="2919" y="2872"/>
                    </a:lnTo>
                    <a:lnTo>
                      <a:pt x="2919" y="2129"/>
                    </a:lnTo>
                    <a:lnTo>
                      <a:pt x="2919" y="1439"/>
                    </a:lnTo>
                    <a:lnTo>
                      <a:pt x="2919" y="1374"/>
                    </a:lnTo>
                    <a:lnTo>
                      <a:pt x="2918" y="1312"/>
                    </a:lnTo>
                    <a:lnTo>
                      <a:pt x="2916" y="1250"/>
                    </a:lnTo>
                    <a:lnTo>
                      <a:pt x="2914" y="1189"/>
                    </a:lnTo>
                    <a:lnTo>
                      <a:pt x="2909" y="1131"/>
                    </a:lnTo>
                    <a:lnTo>
                      <a:pt x="2906" y="1075"/>
                    </a:lnTo>
                    <a:lnTo>
                      <a:pt x="2901" y="1019"/>
                    </a:lnTo>
                    <a:lnTo>
                      <a:pt x="2895" y="965"/>
                    </a:lnTo>
                    <a:lnTo>
                      <a:pt x="2888" y="913"/>
                    </a:lnTo>
                    <a:lnTo>
                      <a:pt x="2881" y="862"/>
                    </a:lnTo>
                    <a:lnTo>
                      <a:pt x="2872" y="813"/>
                    </a:lnTo>
                    <a:lnTo>
                      <a:pt x="2863" y="764"/>
                    </a:lnTo>
                    <a:lnTo>
                      <a:pt x="2853" y="718"/>
                    </a:lnTo>
                    <a:lnTo>
                      <a:pt x="2843" y="674"/>
                    </a:lnTo>
                    <a:lnTo>
                      <a:pt x="2831" y="630"/>
                    </a:lnTo>
                    <a:lnTo>
                      <a:pt x="2819" y="588"/>
                    </a:lnTo>
                    <a:lnTo>
                      <a:pt x="2807" y="549"/>
                    </a:lnTo>
                    <a:lnTo>
                      <a:pt x="2793" y="509"/>
                    </a:lnTo>
                    <a:lnTo>
                      <a:pt x="2778" y="472"/>
                    </a:lnTo>
                    <a:lnTo>
                      <a:pt x="2763" y="436"/>
                    </a:lnTo>
                    <a:lnTo>
                      <a:pt x="2746" y="401"/>
                    </a:lnTo>
                    <a:lnTo>
                      <a:pt x="2730" y="369"/>
                    </a:lnTo>
                    <a:lnTo>
                      <a:pt x="2712" y="337"/>
                    </a:lnTo>
                    <a:lnTo>
                      <a:pt x="2693" y="307"/>
                    </a:lnTo>
                    <a:lnTo>
                      <a:pt x="2674" y="279"/>
                    </a:lnTo>
                    <a:lnTo>
                      <a:pt x="2654" y="251"/>
                    </a:lnTo>
                    <a:lnTo>
                      <a:pt x="2633" y="226"/>
                    </a:lnTo>
                    <a:lnTo>
                      <a:pt x="2611" y="201"/>
                    </a:lnTo>
                    <a:lnTo>
                      <a:pt x="2588" y="179"/>
                    </a:lnTo>
                    <a:lnTo>
                      <a:pt x="2565" y="157"/>
                    </a:lnTo>
                    <a:lnTo>
                      <a:pt x="2540" y="137"/>
                    </a:lnTo>
                    <a:lnTo>
                      <a:pt x="2515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6" name="Freeform 15"/>
              <p:cNvSpPr>
                <a:spLocks noEditPoints="1"/>
              </p:cNvSpPr>
              <p:nvPr/>
            </p:nvSpPr>
            <p:spPr bwMode="auto">
              <a:xfrm>
                <a:off x="3846513" y="5373688"/>
                <a:ext cx="3303588" cy="385763"/>
              </a:xfrm>
              <a:custGeom>
                <a:avLst/>
                <a:gdLst>
                  <a:gd name="T0" fmla="*/ 748 w 12482"/>
                  <a:gd name="T1" fmla="*/ 768 h 1457"/>
                  <a:gd name="T2" fmla="*/ 909 w 12482"/>
                  <a:gd name="T3" fmla="*/ 534 h 1457"/>
                  <a:gd name="T4" fmla="*/ 876 w 12482"/>
                  <a:gd name="T5" fmla="*/ 218 h 1457"/>
                  <a:gd name="T6" fmla="*/ 655 w 12482"/>
                  <a:gd name="T7" fmla="*/ 39 h 1457"/>
                  <a:gd name="T8" fmla="*/ 570 w 12482"/>
                  <a:gd name="T9" fmla="*/ 194 h 1457"/>
                  <a:gd name="T10" fmla="*/ 700 w 12482"/>
                  <a:gd name="T11" fmla="*/ 282 h 1457"/>
                  <a:gd name="T12" fmla="*/ 706 w 12482"/>
                  <a:gd name="T13" fmla="*/ 556 h 1457"/>
                  <a:gd name="T14" fmla="*/ 581 w 12482"/>
                  <a:gd name="T15" fmla="*/ 651 h 1457"/>
                  <a:gd name="T16" fmla="*/ 1599 w 12482"/>
                  <a:gd name="T17" fmla="*/ 1409 h 1457"/>
                  <a:gd name="T18" fmla="*/ 2066 w 12482"/>
                  <a:gd name="T19" fmla="*/ 1420 h 1457"/>
                  <a:gd name="T20" fmla="*/ 2415 w 12482"/>
                  <a:gd name="T21" fmla="*/ 1097 h 1457"/>
                  <a:gd name="T22" fmla="*/ 2469 w 12482"/>
                  <a:gd name="T23" fmla="*/ 531 h 1457"/>
                  <a:gd name="T24" fmla="*/ 2203 w 12482"/>
                  <a:gd name="T25" fmla="*/ 110 h 1457"/>
                  <a:gd name="T26" fmla="*/ 1750 w 12482"/>
                  <a:gd name="T27" fmla="*/ 7 h 1457"/>
                  <a:gd name="T28" fmla="*/ 1350 w 12482"/>
                  <a:gd name="T29" fmla="*/ 246 h 1457"/>
                  <a:gd name="T30" fmla="*/ 1209 w 12482"/>
                  <a:gd name="T31" fmla="*/ 771 h 1457"/>
                  <a:gd name="T32" fmla="*/ 1393 w 12482"/>
                  <a:gd name="T33" fmla="*/ 1264 h 1457"/>
                  <a:gd name="T34" fmla="*/ 1799 w 12482"/>
                  <a:gd name="T35" fmla="*/ 174 h 1457"/>
                  <a:gd name="T36" fmla="*/ 2124 w 12482"/>
                  <a:gd name="T37" fmla="*/ 267 h 1457"/>
                  <a:gd name="T38" fmla="*/ 2293 w 12482"/>
                  <a:gd name="T39" fmla="*/ 603 h 1457"/>
                  <a:gd name="T40" fmla="*/ 2241 w 12482"/>
                  <a:gd name="T41" fmla="*/ 1040 h 1457"/>
                  <a:gd name="T42" fmla="*/ 1987 w 12482"/>
                  <a:gd name="T43" fmla="*/ 1265 h 1457"/>
                  <a:gd name="T44" fmla="*/ 1646 w 12482"/>
                  <a:gd name="T45" fmla="*/ 1240 h 1457"/>
                  <a:gd name="T46" fmla="*/ 1425 w 12482"/>
                  <a:gd name="T47" fmla="*/ 967 h 1457"/>
                  <a:gd name="T48" fmla="*/ 1418 w 12482"/>
                  <a:gd name="T49" fmla="*/ 518 h 1457"/>
                  <a:gd name="T50" fmla="*/ 4435 w 12482"/>
                  <a:gd name="T51" fmla="*/ 17 h 1457"/>
                  <a:gd name="T52" fmla="*/ 4915 w 12482"/>
                  <a:gd name="T53" fmla="*/ 597 h 1457"/>
                  <a:gd name="T54" fmla="*/ 6561 w 12482"/>
                  <a:gd name="T55" fmla="*/ 745 h 1457"/>
                  <a:gd name="T56" fmla="*/ 6747 w 12482"/>
                  <a:gd name="T57" fmla="*/ 610 h 1457"/>
                  <a:gd name="T58" fmla="*/ 6808 w 12482"/>
                  <a:gd name="T59" fmla="*/ 371 h 1457"/>
                  <a:gd name="T60" fmla="*/ 6693 w 12482"/>
                  <a:gd name="T61" fmla="*/ 117 h 1457"/>
                  <a:gd name="T62" fmla="*/ 6412 w 12482"/>
                  <a:gd name="T63" fmla="*/ 18 h 1457"/>
                  <a:gd name="T64" fmla="*/ 6558 w 12482"/>
                  <a:gd name="T65" fmla="*/ 234 h 1457"/>
                  <a:gd name="T66" fmla="*/ 6620 w 12482"/>
                  <a:gd name="T67" fmla="*/ 441 h 1457"/>
                  <a:gd name="T68" fmla="*/ 6514 w 12482"/>
                  <a:gd name="T69" fmla="*/ 578 h 1457"/>
                  <a:gd name="T70" fmla="*/ 7382 w 12482"/>
                  <a:gd name="T71" fmla="*/ 188 h 1457"/>
                  <a:gd name="T72" fmla="*/ 9056 w 12482"/>
                  <a:gd name="T73" fmla="*/ 1381 h 1457"/>
                  <a:gd name="T74" fmla="*/ 9380 w 12482"/>
                  <a:gd name="T75" fmla="*/ 1025 h 1457"/>
                  <a:gd name="T76" fmla="*/ 9391 w 12482"/>
                  <a:gd name="T77" fmla="*/ 466 h 1457"/>
                  <a:gd name="T78" fmla="*/ 9084 w 12482"/>
                  <a:gd name="T79" fmla="*/ 92 h 1457"/>
                  <a:gd name="T80" fmla="*/ 8742 w 12482"/>
                  <a:gd name="T81" fmla="*/ 188 h 1457"/>
                  <a:gd name="T82" fmla="*/ 9070 w 12482"/>
                  <a:gd name="T83" fmla="*/ 293 h 1457"/>
                  <a:gd name="T84" fmla="*/ 9234 w 12482"/>
                  <a:gd name="T85" fmla="*/ 657 h 1457"/>
                  <a:gd name="T86" fmla="*/ 9135 w 12482"/>
                  <a:gd name="T87" fmla="*/ 1096 h 1457"/>
                  <a:gd name="T88" fmla="*/ 8838 w 12482"/>
                  <a:gd name="T89" fmla="*/ 1263 h 1457"/>
                  <a:gd name="T90" fmla="*/ 11057 w 12482"/>
                  <a:gd name="T91" fmla="*/ 1412 h 1457"/>
                  <a:gd name="T92" fmla="*/ 11276 w 12482"/>
                  <a:gd name="T93" fmla="*/ 1214 h 1457"/>
                  <a:gd name="T94" fmla="*/ 11278 w 12482"/>
                  <a:gd name="T95" fmla="*/ 845 h 1457"/>
                  <a:gd name="T96" fmla="*/ 11164 w 12482"/>
                  <a:gd name="T97" fmla="*/ 599 h 1457"/>
                  <a:gd name="T98" fmla="*/ 11239 w 12482"/>
                  <a:gd name="T99" fmla="*/ 302 h 1457"/>
                  <a:gd name="T100" fmla="*/ 11097 w 12482"/>
                  <a:gd name="T101" fmla="*/ 82 h 1457"/>
                  <a:gd name="T102" fmla="*/ 10364 w 12482"/>
                  <a:gd name="T103" fmla="*/ 1440 h 1457"/>
                  <a:gd name="T104" fmla="*/ 11039 w 12482"/>
                  <a:gd name="T105" fmla="*/ 815 h 1457"/>
                  <a:gd name="T106" fmla="*/ 11126 w 12482"/>
                  <a:gd name="T107" fmla="*/ 973 h 1457"/>
                  <a:gd name="T108" fmla="*/ 11089 w 12482"/>
                  <a:gd name="T109" fmla="*/ 1172 h 1457"/>
                  <a:gd name="T110" fmla="*/ 10926 w 12482"/>
                  <a:gd name="T111" fmla="*/ 1264 h 1457"/>
                  <a:gd name="T112" fmla="*/ 10999 w 12482"/>
                  <a:gd name="T113" fmla="*/ 241 h 1457"/>
                  <a:gd name="T114" fmla="*/ 11059 w 12482"/>
                  <a:gd name="T115" fmla="*/ 418 h 1457"/>
                  <a:gd name="T116" fmla="*/ 10967 w 12482"/>
                  <a:gd name="T117" fmla="*/ 567 h 1457"/>
                  <a:gd name="T118" fmla="*/ 11976 w 12482"/>
                  <a:gd name="T119" fmla="*/ 648 h 1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482" h="1457">
                    <a:moveTo>
                      <a:pt x="179" y="1440"/>
                    </a:moveTo>
                    <a:lnTo>
                      <a:pt x="179" y="831"/>
                    </a:lnTo>
                    <a:lnTo>
                      <a:pt x="497" y="831"/>
                    </a:lnTo>
                    <a:lnTo>
                      <a:pt x="521" y="831"/>
                    </a:lnTo>
                    <a:lnTo>
                      <a:pt x="545" y="829"/>
                    </a:lnTo>
                    <a:lnTo>
                      <a:pt x="568" y="827"/>
                    </a:lnTo>
                    <a:lnTo>
                      <a:pt x="591" y="824"/>
                    </a:lnTo>
                    <a:lnTo>
                      <a:pt x="613" y="820"/>
                    </a:lnTo>
                    <a:lnTo>
                      <a:pt x="634" y="815"/>
                    </a:lnTo>
                    <a:lnTo>
                      <a:pt x="655" y="809"/>
                    </a:lnTo>
                    <a:lnTo>
                      <a:pt x="675" y="802"/>
                    </a:lnTo>
                    <a:lnTo>
                      <a:pt x="694" y="795"/>
                    </a:lnTo>
                    <a:lnTo>
                      <a:pt x="713" y="786"/>
                    </a:lnTo>
                    <a:lnTo>
                      <a:pt x="730" y="778"/>
                    </a:lnTo>
                    <a:lnTo>
                      <a:pt x="748" y="768"/>
                    </a:lnTo>
                    <a:lnTo>
                      <a:pt x="763" y="758"/>
                    </a:lnTo>
                    <a:lnTo>
                      <a:pt x="779" y="746"/>
                    </a:lnTo>
                    <a:lnTo>
                      <a:pt x="794" y="734"/>
                    </a:lnTo>
                    <a:lnTo>
                      <a:pt x="808" y="722"/>
                    </a:lnTo>
                    <a:lnTo>
                      <a:pt x="822" y="707"/>
                    </a:lnTo>
                    <a:lnTo>
                      <a:pt x="834" y="693"/>
                    </a:lnTo>
                    <a:lnTo>
                      <a:pt x="845" y="679"/>
                    </a:lnTo>
                    <a:lnTo>
                      <a:pt x="856" y="662"/>
                    </a:lnTo>
                    <a:lnTo>
                      <a:pt x="866" y="646"/>
                    </a:lnTo>
                    <a:lnTo>
                      <a:pt x="876" y="629"/>
                    </a:lnTo>
                    <a:lnTo>
                      <a:pt x="883" y="611"/>
                    </a:lnTo>
                    <a:lnTo>
                      <a:pt x="891" y="593"/>
                    </a:lnTo>
                    <a:lnTo>
                      <a:pt x="898" y="574"/>
                    </a:lnTo>
                    <a:lnTo>
                      <a:pt x="903" y="554"/>
                    </a:lnTo>
                    <a:lnTo>
                      <a:pt x="909" y="534"/>
                    </a:lnTo>
                    <a:lnTo>
                      <a:pt x="912" y="513"/>
                    </a:lnTo>
                    <a:lnTo>
                      <a:pt x="915" y="491"/>
                    </a:lnTo>
                    <a:lnTo>
                      <a:pt x="917" y="469"/>
                    </a:lnTo>
                    <a:lnTo>
                      <a:pt x="920" y="447"/>
                    </a:lnTo>
                    <a:lnTo>
                      <a:pt x="920" y="424"/>
                    </a:lnTo>
                    <a:lnTo>
                      <a:pt x="920" y="400"/>
                    </a:lnTo>
                    <a:lnTo>
                      <a:pt x="917" y="378"/>
                    </a:lnTo>
                    <a:lnTo>
                      <a:pt x="915" y="356"/>
                    </a:lnTo>
                    <a:lnTo>
                      <a:pt x="912" y="334"/>
                    </a:lnTo>
                    <a:lnTo>
                      <a:pt x="909" y="313"/>
                    </a:lnTo>
                    <a:lnTo>
                      <a:pt x="903" y="293"/>
                    </a:lnTo>
                    <a:lnTo>
                      <a:pt x="898" y="273"/>
                    </a:lnTo>
                    <a:lnTo>
                      <a:pt x="891" y="255"/>
                    </a:lnTo>
                    <a:lnTo>
                      <a:pt x="883" y="236"/>
                    </a:lnTo>
                    <a:lnTo>
                      <a:pt x="876" y="218"/>
                    </a:lnTo>
                    <a:lnTo>
                      <a:pt x="866" y="202"/>
                    </a:lnTo>
                    <a:lnTo>
                      <a:pt x="856" y="185"/>
                    </a:lnTo>
                    <a:lnTo>
                      <a:pt x="845" y="170"/>
                    </a:lnTo>
                    <a:lnTo>
                      <a:pt x="834" y="155"/>
                    </a:lnTo>
                    <a:lnTo>
                      <a:pt x="822" y="140"/>
                    </a:lnTo>
                    <a:lnTo>
                      <a:pt x="808" y="127"/>
                    </a:lnTo>
                    <a:lnTo>
                      <a:pt x="794" y="114"/>
                    </a:lnTo>
                    <a:lnTo>
                      <a:pt x="779" y="102"/>
                    </a:lnTo>
                    <a:lnTo>
                      <a:pt x="763" y="91"/>
                    </a:lnTo>
                    <a:lnTo>
                      <a:pt x="748" y="80"/>
                    </a:lnTo>
                    <a:lnTo>
                      <a:pt x="730" y="70"/>
                    </a:lnTo>
                    <a:lnTo>
                      <a:pt x="713" y="61"/>
                    </a:lnTo>
                    <a:lnTo>
                      <a:pt x="694" y="53"/>
                    </a:lnTo>
                    <a:lnTo>
                      <a:pt x="675" y="46"/>
                    </a:lnTo>
                    <a:lnTo>
                      <a:pt x="655" y="39"/>
                    </a:lnTo>
                    <a:lnTo>
                      <a:pt x="634" y="33"/>
                    </a:lnTo>
                    <a:lnTo>
                      <a:pt x="613" y="28"/>
                    </a:lnTo>
                    <a:lnTo>
                      <a:pt x="591" y="25"/>
                    </a:lnTo>
                    <a:lnTo>
                      <a:pt x="568" y="21"/>
                    </a:lnTo>
                    <a:lnTo>
                      <a:pt x="545" y="19"/>
                    </a:lnTo>
                    <a:lnTo>
                      <a:pt x="521" y="18"/>
                    </a:lnTo>
                    <a:lnTo>
                      <a:pt x="497" y="17"/>
                    </a:lnTo>
                    <a:lnTo>
                      <a:pt x="0" y="17"/>
                    </a:lnTo>
                    <a:lnTo>
                      <a:pt x="0" y="1440"/>
                    </a:lnTo>
                    <a:lnTo>
                      <a:pt x="179" y="1440"/>
                    </a:lnTo>
                    <a:close/>
                    <a:moveTo>
                      <a:pt x="179" y="188"/>
                    </a:moveTo>
                    <a:lnTo>
                      <a:pt x="507" y="188"/>
                    </a:lnTo>
                    <a:lnTo>
                      <a:pt x="533" y="189"/>
                    </a:lnTo>
                    <a:lnTo>
                      <a:pt x="558" y="192"/>
                    </a:lnTo>
                    <a:lnTo>
                      <a:pt x="570" y="194"/>
                    </a:lnTo>
                    <a:lnTo>
                      <a:pt x="581" y="196"/>
                    </a:lnTo>
                    <a:lnTo>
                      <a:pt x="594" y="200"/>
                    </a:lnTo>
                    <a:lnTo>
                      <a:pt x="604" y="203"/>
                    </a:lnTo>
                    <a:lnTo>
                      <a:pt x="615" y="207"/>
                    </a:lnTo>
                    <a:lnTo>
                      <a:pt x="624" y="212"/>
                    </a:lnTo>
                    <a:lnTo>
                      <a:pt x="634" y="217"/>
                    </a:lnTo>
                    <a:lnTo>
                      <a:pt x="643" y="223"/>
                    </a:lnTo>
                    <a:lnTo>
                      <a:pt x="652" y="228"/>
                    </a:lnTo>
                    <a:lnTo>
                      <a:pt x="660" y="235"/>
                    </a:lnTo>
                    <a:lnTo>
                      <a:pt x="668" y="241"/>
                    </a:lnTo>
                    <a:lnTo>
                      <a:pt x="675" y="249"/>
                    </a:lnTo>
                    <a:lnTo>
                      <a:pt x="683" y="257"/>
                    </a:lnTo>
                    <a:lnTo>
                      <a:pt x="689" y="265"/>
                    </a:lnTo>
                    <a:lnTo>
                      <a:pt x="695" y="273"/>
                    </a:lnTo>
                    <a:lnTo>
                      <a:pt x="700" y="282"/>
                    </a:lnTo>
                    <a:lnTo>
                      <a:pt x="706" y="292"/>
                    </a:lnTo>
                    <a:lnTo>
                      <a:pt x="711" y="302"/>
                    </a:lnTo>
                    <a:lnTo>
                      <a:pt x="716" y="312"/>
                    </a:lnTo>
                    <a:lnTo>
                      <a:pt x="719" y="323"/>
                    </a:lnTo>
                    <a:lnTo>
                      <a:pt x="726" y="345"/>
                    </a:lnTo>
                    <a:lnTo>
                      <a:pt x="730" y="370"/>
                    </a:lnTo>
                    <a:lnTo>
                      <a:pt x="733" y="396"/>
                    </a:lnTo>
                    <a:lnTo>
                      <a:pt x="735" y="424"/>
                    </a:lnTo>
                    <a:lnTo>
                      <a:pt x="733" y="452"/>
                    </a:lnTo>
                    <a:lnTo>
                      <a:pt x="730" y="478"/>
                    </a:lnTo>
                    <a:lnTo>
                      <a:pt x="726" y="502"/>
                    </a:lnTo>
                    <a:lnTo>
                      <a:pt x="719" y="526"/>
                    </a:lnTo>
                    <a:lnTo>
                      <a:pt x="716" y="535"/>
                    </a:lnTo>
                    <a:lnTo>
                      <a:pt x="711" y="546"/>
                    </a:lnTo>
                    <a:lnTo>
                      <a:pt x="706" y="556"/>
                    </a:lnTo>
                    <a:lnTo>
                      <a:pt x="700" y="565"/>
                    </a:lnTo>
                    <a:lnTo>
                      <a:pt x="695" y="574"/>
                    </a:lnTo>
                    <a:lnTo>
                      <a:pt x="689" y="583"/>
                    </a:lnTo>
                    <a:lnTo>
                      <a:pt x="683" y="592"/>
                    </a:lnTo>
                    <a:lnTo>
                      <a:pt x="675" y="599"/>
                    </a:lnTo>
                    <a:lnTo>
                      <a:pt x="668" y="606"/>
                    </a:lnTo>
                    <a:lnTo>
                      <a:pt x="660" y="613"/>
                    </a:lnTo>
                    <a:lnTo>
                      <a:pt x="652" y="619"/>
                    </a:lnTo>
                    <a:lnTo>
                      <a:pt x="643" y="626"/>
                    </a:lnTo>
                    <a:lnTo>
                      <a:pt x="634" y="630"/>
                    </a:lnTo>
                    <a:lnTo>
                      <a:pt x="624" y="636"/>
                    </a:lnTo>
                    <a:lnTo>
                      <a:pt x="615" y="640"/>
                    </a:lnTo>
                    <a:lnTo>
                      <a:pt x="604" y="644"/>
                    </a:lnTo>
                    <a:lnTo>
                      <a:pt x="594" y="648"/>
                    </a:lnTo>
                    <a:lnTo>
                      <a:pt x="581" y="651"/>
                    </a:lnTo>
                    <a:lnTo>
                      <a:pt x="570" y="653"/>
                    </a:lnTo>
                    <a:lnTo>
                      <a:pt x="558" y="655"/>
                    </a:lnTo>
                    <a:lnTo>
                      <a:pt x="533" y="659"/>
                    </a:lnTo>
                    <a:lnTo>
                      <a:pt x="507" y="660"/>
                    </a:lnTo>
                    <a:lnTo>
                      <a:pt x="179" y="660"/>
                    </a:lnTo>
                    <a:lnTo>
                      <a:pt x="179" y="188"/>
                    </a:lnTo>
                    <a:close/>
                    <a:moveTo>
                      <a:pt x="1393" y="1264"/>
                    </a:moveTo>
                    <a:lnTo>
                      <a:pt x="1418" y="1287"/>
                    </a:lnTo>
                    <a:lnTo>
                      <a:pt x="1442" y="1308"/>
                    </a:lnTo>
                    <a:lnTo>
                      <a:pt x="1466" y="1329"/>
                    </a:lnTo>
                    <a:lnTo>
                      <a:pt x="1491" y="1348"/>
                    </a:lnTo>
                    <a:lnTo>
                      <a:pt x="1518" y="1366"/>
                    </a:lnTo>
                    <a:lnTo>
                      <a:pt x="1544" y="1381"/>
                    </a:lnTo>
                    <a:lnTo>
                      <a:pt x="1572" y="1395"/>
                    </a:lnTo>
                    <a:lnTo>
                      <a:pt x="1599" y="1409"/>
                    </a:lnTo>
                    <a:lnTo>
                      <a:pt x="1629" y="1420"/>
                    </a:lnTo>
                    <a:lnTo>
                      <a:pt x="1658" y="1429"/>
                    </a:lnTo>
                    <a:lnTo>
                      <a:pt x="1688" y="1438"/>
                    </a:lnTo>
                    <a:lnTo>
                      <a:pt x="1718" y="1445"/>
                    </a:lnTo>
                    <a:lnTo>
                      <a:pt x="1750" y="1450"/>
                    </a:lnTo>
                    <a:lnTo>
                      <a:pt x="1782" y="1454"/>
                    </a:lnTo>
                    <a:lnTo>
                      <a:pt x="1814" y="1456"/>
                    </a:lnTo>
                    <a:lnTo>
                      <a:pt x="1847" y="1457"/>
                    </a:lnTo>
                    <a:lnTo>
                      <a:pt x="1881" y="1456"/>
                    </a:lnTo>
                    <a:lnTo>
                      <a:pt x="1913" y="1454"/>
                    </a:lnTo>
                    <a:lnTo>
                      <a:pt x="1945" y="1450"/>
                    </a:lnTo>
                    <a:lnTo>
                      <a:pt x="1976" y="1445"/>
                    </a:lnTo>
                    <a:lnTo>
                      <a:pt x="2007" y="1438"/>
                    </a:lnTo>
                    <a:lnTo>
                      <a:pt x="2037" y="1429"/>
                    </a:lnTo>
                    <a:lnTo>
                      <a:pt x="2066" y="1420"/>
                    </a:lnTo>
                    <a:lnTo>
                      <a:pt x="2095" y="1409"/>
                    </a:lnTo>
                    <a:lnTo>
                      <a:pt x="2123" y="1395"/>
                    </a:lnTo>
                    <a:lnTo>
                      <a:pt x="2150" y="1381"/>
                    </a:lnTo>
                    <a:lnTo>
                      <a:pt x="2177" y="1366"/>
                    </a:lnTo>
                    <a:lnTo>
                      <a:pt x="2203" y="1348"/>
                    </a:lnTo>
                    <a:lnTo>
                      <a:pt x="2228" y="1329"/>
                    </a:lnTo>
                    <a:lnTo>
                      <a:pt x="2254" y="1308"/>
                    </a:lnTo>
                    <a:lnTo>
                      <a:pt x="2278" y="1287"/>
                    </a:lnTo>
                    <a:lnTo>
                      <a:pt x="2301" y="1264"/>
                    </a:lnTo>
                    <a:lnTo>
                      <a:pt x="2324" y="1239"/>
                    </a:lnTo>
                    <a:lnTo>
                      <a:pt x="2345" y="1213"/>
                    </a:lnTo>
                    <a:lnTo>
                      <a:pt x="2365" y="1185"/>
                    </a:lnTo>
                    <a:lnTo>
                      <a:pt x="2383" y="1158"/>
                    </a:lnTo>
                    <a:lnTo>
                      <a:pt x="2399" y="1128"/>
                    </a:lnTo>
                    <a:lnTo>
                      <a:pt x="2415" y="1097"/>
                    </a:lnTo>
                    <a:lnTo>
                      <a:pt x="2428" y="1065"/>
                    </a:lnTo>
                    <a:lnTo>
                      <a:pt x="2441" y="1032"/>
                    </a:lnTo>
                    <a:lnTo>
                      <a:pt x="2451" y="998"/>
                    </a:lnTo>
                    <a:lnTo>
                      <a:pt x="2461" y="963"/>
                    </a:lnTo>
                    <a:lnTo>
                      <a:pt x="2469" y="926"/>
                    </a:lnTo>
                    <a:lnTo>
                      <a:pt x="2475" y="889"/>
                    </a:lnTo>
                    <a:lnTo>
                      <a:pt x="2480" y="850"/>
                    </a:lnTo>
                    <a:lnTo>
                      <a:pt x="2484" y="812"/>
                    </a:lnTo>
                    <a:lnTo>
                      <a:pt x="2486" y="771"/>
                    </a:lnTo>
                    <a:lnTo>
                      <a:pt x="2486" y="729"/>
                    </a:lnTo>
                    <a:lnTo>
                      <a:pt x="2486" y="687"/>
                    </a:lnTo>
                    <a:lnTo>
                      <a:pt x="2484" y="647"/>
                    </a:lnTo>
                    <a:lnTo>
                      <a:pt x="2480" y="607"/>
                    </a:lnTo>
                    <a:lnTo>
                      <a:pt x="2475" y="568"/>
                    </a:lnTo>
                    <a:lnTo>
                      <a:pt x="2469" y="531"/>
                    </a:lnTo>
                    <a:lnTo>
                      <a:pt x="2461" y="495"/>
                    </a:lnTo>
                    <a:lnTo>
                      <a:pt x="2451" y="459"/>
                    </a:lnTo>
                    <a:lnTo>
                      <a:pt x="2441" y="425"/>
                    </a:lnTo>
                    <a:lnTo>
                      <a:pt x="2428" y="393"/>
                    </a:lnTo>
                    <a:lnTo>
                      <a:pt x="2415" y="362"/>
                    </a:lnTo>
                    <a:lnTo>
                      <a:pt x="2399" y="331"/>
                    </a:lnTo>
                    <a:lnTo>
                      <a:pt x="2383" y="301"/>
                    </a:lnTo>
                    <a:lnTo>
                      <a:pt x="2365" y="273"/>
                    </a:lnTo>
                    <a:lnTo>
                      <a:pt x="2345" y="246"/>
                    </a:lnTo>
                    <a:lnTo>
                      <a:pt x="2324" y="221"/>
                    </a:lnTo>
                    <a:lnTo>
                      <a:pt x="2301" y="196"/>
                    </a:lnTo>
                    <a:lnTo>
                      <a:pt x="2278" y="172"/>
                    </a:lnTo>
                    <a:lnTo>
                      <a:pt x="2254" y="150"/>
                    </a:lnTo>
                    <a:lnTo>
                      <a:pt x="2228" y="129"/>
                    </a:lnTo>
                    <a:lnTo>
                      <a:pt x="2203" y="110"/>
                    </a:lnTo>
                    <a:lnTo>
                      <a:pt x="2177" y="93"/>
                    </a:lnTo>
                    <a:lnTo>
                      <a:pt x="2150" y="76"/>
                    </a:lnTo>
                    <a:lnTo>
                      <a:pt x="2123" y="62"/>
                    </a:lnTo>
                    <a:lnTo>
                      <a:pt x="2095" y="49"/>
                    </a:lnTo>
                    <a:lnTo>
                      <a:pt x="2066" y="38"/>
                    </a:lnTo>
                    <a:lnTo>
                      <a:pt x="2037" y="28"/>
                    </a:lnTo>
                    <a:lnTo>
                      <a:pt x="2007" y="19"/>
                    </a:lnTo>
                    <a:lnTo>
                      <a:pt x="1976" y="12"/>
                    </a:lnTo>
                    <a:lnTo>
                      <a:pt x="1945" y="7"/>
                    </a:lnTo>
                    <a:lnTo>
                      <a:pt x="1913" y="4"/>
                    </a:lnTo>
                    <a:lnTo>
                      <a:pt x="1881" y="1"/>
                    </a:lnTo>
                    <a:lnTo>
                      <a:pt x="1847" y="0"/>
                    </a:lnTo>
                    <a:lnTo>
                      <a:pt x="1814" y="1"/>
                    </a:lnTo>
                    <a:lnTo>
                      <a:pt x="1782" y="4"/>
                    </a:lnTo>
                    <a:lnTo>
                      <a:pt x="1750" y="7"/>
                    </a:lnTo>
                    <a:lnTo>
                      <a:pt x="1718" y="12"/>
                    </a:lnTo>
                    <a:lnTo>
                      <a:pt x="1688" y="19"/>
                    </a:lnTo>
                    <a:lnTo>
                      <a:pt x="1658" y="28"/>
                    </a:lnTo>
                    <a:lnTo>
                      <a:pt x="1629" y="38"/>
                    </a:lnTo>
                    <a:lnTo>
                      <a:pt x="1599" y="49"/>
                    </a:lnTo>
                    <a:lnTo>
                      <a:pt x="1572" y="62"/>
                    </a:lnTo>
                    <a:lnTo>
                      <a:pt x="1544" y="76"/>
                    </a:lnTo>
                    <a:lnTo>
                      <a:pt x="1518" y="93"/>
                    </a:lnTo>
                    <a:lnTo>
                      <a:pt x="1491" y="110"/>
                    </a:lnTo>
                    <a:lnTo>
                      <a:pt x="1466" y="129"/>
                    </a:lnTo>
                    <a:lnTo>
                      <a:pt x="1442" y="150"/>
                    </a:lnTo>
                    <a:lnTo>
                      <a:pt x="1418" y="172"/>
                    </a:lnTo>
                    <a:lnTo>
                      <a:pt x="1393" y="196"/>
                    </a:lnTo>
                    <a:lnTo>
                      <a:pt x="1371" y="221"/>
                    </a:lnTo>
                    <a:lnTo>
                      <a:pt x="1350" y="246"/>
                    </a:lnTo>
                    <a:lnTo>
                      <a:pt x="1331" y="273"/>
                    </a:lnTo>
                    <a:lnTo>
                      <a:pt x="1312" y="301"/>
                    </a:lnTo>
                    <a:lnTo>
                      <a:pt x="1295" y="331"/>
                    </a:lnTo>
                    <a:lnTo>
                      <a:pt x="1281" y="362"/>
                    </a:lnTo>
                    <a:lnTo>
                      <a:pt x="1267" y="393"/>
                    </a:lnTo>
                    <a:lnTo>
                      <a:pt x="1255" y="425"/>
                    </a:lnTo>
                    <a:lnTo>
                      <a:pt x="1244" y="459"/>
                    </a:lnTo>
                    <a:lnTo>
                      <a:pt x="1235" y="495"/>
                    </a:lnTo>
                    <a:lnTo>
                      <a:pt x="1226" y="531"/>
                    </a:lnTo>
                    <a:lnTo>
                      <a:pt x="1220" y="568"/>
                    </a:lnTo>
                    <a:lnTo>
                      <a:pt x="1215" y="607"/>
                    </a:lnTo>
                    <a:lnTo>
                      <a:pt x="1212" y="647"/>
                    </a:lnTo>
                    <a:lnTo>
                      <a:pt x="1209" y="687"/>
                    </a:lnTo>
                    <a:lnTo>
                      <a:pt x="1208" y="729"/>
                    </a:lnTo>
                    <a:lnTo>
                      <a:pt x="1209" y="771"/>
                    </a:lnTo>
                    <a:lnTo>
                      <a:pt x="1212" y="812"/>
                    </a:lnTo>
                    <a:lnTo>
                      <a:pt x="1215" y="850"/>
                    </a:lnTo>
                    <a:lnTo>
                      <a:pt x="1220" y="889"/>
                    </a:lnTo>
                    <a:lnTo>
                      <a:pt x="1226" y="926"/>
                    </a:lnTo>
                    <a:lnTo>
                      <a:pt x="1235" y="963"/>
                    </a:lnTo>
                    <a:lnTo>
                      <a:pt x="1244" y="998"/>
                    </a:lnTo>
                    <a:lnTo>
                      <a:pt x="1255" y="1032"/>
                    </a:lnTo>
                    <a:lnTo>
                      <a:pt x="1267" y="1065"/>
                    </a:lnTo>
                    <a:lnTo>
                      <a:pt x="1281" y="1097"/>
                    </a:lnTo>
                    <a:lnTo>
                      <a:pt x="1295" y="1128"/>
                    </a:lnTo>
                    <a:lnTo>
                      <a:pt x="1312" y="1158"/>
                    </a:lnTo>
                    <a:lnTo>
                      <a:pt x="1331" y="1185"/>
                    </a:lnTo>
                    <a:lnTo>
                      <a:pt x="1350" y="1213"/>
                    </a:lnTo>
                    <a:lnTo>
                      <a:pt x="1371" y="1239"/>
                    </a:lnTo>
                    <a:lnTo>
                      <a:pt x="1393" y="1264"/>
                    </a:lnTo>
                    <a:close/>
                    <a:moveTo>
                      <a:pt x="1520" y="316"/>
                    </a:moveTo>
                    <a:lnTo>
                      <a:pt x="1537" y="299"/>
                    </a:lnTo>
                    <a:lnTo>
                      <a:pt x="1553" y="282"/>
                    </a:lnTo>
                    <a:lnTo>
                      <a:pt x="1571" y="267"/>
                    </a:lnTo>
                    <a:lnTo>
                      <a:pt x="1588" y="253"/>
                    </a:lnTo>
                    <a:lnTo>
                      <a:pt x="1607" y="240"/>
                    </a:lnTo>
                    <a:lnTo>
                      <a:pt x="1626" y="228"/>
                    </a:lnTo>
                    <a:lnTo>
                      <a:pt x="1646" y="217"/>
                    </a:lnTo>
                    <a:lnTo>
                      <a:pt x="1667" y="208"/>
                    </a:lnTo>
                    <a:lnTo>
                      <a:pt x="1686" y="200"/>
                    </a:lnTo>
                    <a:lnTo>
                      <a:pt x="1708" y="192"/>
                    </a:lnTo>
                    <a:lnTo>
                      <a:pt x="1730" y="186"/>
                    </a:lnTo>
                    <a:lnTo>
                      <a:pt x="1753" y="181"/>
                    </a:lnTo>
                    <a:lnTo>
                      <a:pt x="1776" y="177"/>
                    </a:lnTo>
                    <a:lnTo>
                      <a:pt x="1799" y="174"/>
                    </a:lnTo>
                    <a:lnTo>
                      <a:pt x="1823" y="172"/>
                    </a:lnTo>
                    <a:lnTo>
                      <a:pt x="1847" y="172"/>
                    </a:lnTo>
                    <a:lnTo>
                      <a:pt x="1873" y="172"/>
                    </a:lnTo>
                    <a:lnTo>
                      <a:pt x="1896" y="174"/>
                    </a:lnTo>
                    <a:lnTo>
                      <a:pt x="1920" y="177"/>
                    </a:lnTo>
                    <a:lnTo>
                      <a:pt x="1943" y="181"/>
                    </a:lnTo>
                    <a:lnTo>
                      <a:pt x="1965" y="186"/>
                    </a:lnTo>
                    <a:lnTo>
                      <a:pt x="1987" y="192"/>
                    </a:lnTo>
                    <a:lnTo>
                      <a:pt x="2008" y="200"/>
                    </a:lnTo>
                    <a:lnTo>
                      <a:pt x="2029" y="208"/>
                    </a:lnTo>
                    <a:lnTo>
                      <a:pt x="2049" y="217"/>
                    </a:lnTo>
                    <a:lnTo>
                      <a:pt x="2069" y="228"/>
                    </a:lnTo>
                    <a:lnTo>
                      <a:pt x="2087" y="240"/>
                    </a:lnTo>
                    <a:lnTo>
                      <a:pt x="2106" y="253"/>
                    </a:lnTo>
                    <a:lnTo>
                      <a:pt x="2124" y="267"/>
                    </a:lnTo>
                    <a:lnTo>
                      <a:pt x="2140" y="282"/>
                    </a:lnTo>
                    <a:lnTo>
                      <a:pt x="2157" y="299"/>
                    </a:lnTo>
                    <a:lnTo>
                      <a:pt x="2173" y="316"/>
                    </a:lnTo>
                    <a:lnTo>
                      <a:pt x="2189" y="334"/>
                    </a:lnTo>
                    <a:lnTo>
                      <a:pt x="2203" y="354"/>
                    </a:lnTo>
                    <a:lnTo>
                      <a:pt x="2216" y="375"/>
                    </a:lnTo>
                    <a:lnTo>
                      <a:pt x="2230" y="396"/>
                    </a:lnTo>
                    <a:lnTo>
                      <a:pt x="2241" y="418"/>
                    </a:lnTo>
                    <a:lnTo>
                      <a:pt x="2252" y="442"/>
                    </a:lnTo>
                    <a:lnTo>
                      <a:pt x="2260" y="466"/>
                    </a:lnTo>
                    <a:lnTo>
                      <a:pt x="2269" y="491"/>
                    </a:lnTo>
                    <a:lnTo>
                      <a:pt x="2277" y="518"/>
                    </a:lnTo>
                    <a:lnTo>
                      <a:pt x="2283" y="544"/>
                    </a:lnTo>
                    <a:lnTo>
                      <a:pt x="2289" y="573"/>
                    </a:lnTo>
                    <a:lnTo>
                      <a:pt x="2293" y="603"/>
                    </a:lnTo>
                    <a:lnTo>
                      <a:pt x="2297" y="632"/>
                    </a:lnTo>
                    <a:lnTo>
                      <a:pt x="2299" y="663"/>
                    </a:lnTo>
                    <a:lnTo>
                      <a:pt x="2301" y="696"/>
                    </a:lnTo>
                    <a:lnTo>
                      <a:pt x="2301" y="729"/>
                    </a:lnTo>
                    <a:lnTo>
                      <a:pt x="2301" y="762"/>
                    </a:lnTo>
                    <a:lnTo>
                      <a:pt x="2299" y="794"/>
                    </a:lnTo>
                    <a:lnTo>
                      <a:pt x="2297" y="825"/>
                    </a:lnTo>
                    <a:lnTo>
                      <a:pt x="2293" y="856"/>
                    </a:lnTo>
                    <a:lnTo>
                      <a:pt x="2289" y="884"/>
                    </a:lnTo>
                    <a:lnTo>
                      <a:pt x="2283" y="913"/>
                    </a:lnTo>
                    <a:lnTo>
                      <a:pt x="2277" y="941"/>
                    </a:lnTo>
                    <a:lnTo>
                      <a:pt x="2269" y="967"/>
                    </a:lnTo>
                    <a:lnTo>
                      <a:pt x="2260" y="992"/>
                    </a:lnTo>
                    <a:lnTo>
                      <a:pt x="2252" y="1017"/>
                    </a:lnTo>
                    <a:lnTo>
                      <a:pt x="2241" y="1040"/>
                    </a:lnTo>
                    <a:lnTo>
                      <a:pt x="2230" y="1062"/>
                    </a:lnTo>
                    <a:lnTo>
                      <a:pt x="2216" y="1084"/>
                    </a:lnTo>
                    <a:lnTo>
                      <a:pt x="2203" y="1104"/>
                    </a:lnTo>
                    <a:lnTo>
                      <a:pt x="2189" y="1123"/>
                    </a:lnTo>
                    <a:lnTo>
                      <a:pt x="2173" y="1142"/>
                    </a:lnTo>
                    <a:lnTo>
                      <a:pt x="2157" y="1159"/>
                    </a:lnTo>
                    <a:lnTo>
                      <a:pt x="2140" y="1175"/>
                    </a:lnTo>
                    <a:lnTo>
                      <a:pt x="2124" y="1191"/>
                    </a:lnTo>
                    <a:lnTo>
                      <a:pt x="2106" y="1205"/>
                    </a:lnTo>
                    <a:lnTo>
                      <a:pt x="2087" y="1218"/>
                    </a:lnTo>
                    <a:lnTo>
                      <a:pt x="2069" y="1229"/>
                    </a:lnTo>
                    <a:lnTo>
                      <a:pt x="2049" y="1240"/>
                    </a:lnTo>
                    <a:lnTo>
                      <a:pt x="2029" y="1250"/>
                    </a:lnTo>
                    <a:lnTo>
                      <a:pt x="2008" y="1259"/>
                    </a:lnTo>
                    <a:lnTo>
                      <a:pt x="1987" y="1265"/>
                    </a:lnTo>
                    <a:lnTo>
                      <a:pt x="1965" y="1272"/>
                    </a:lnTo>
                    <a:lnTo>
                      <a:pt x="1943" y="1278"/>
                    </a:lnTo>
                    <a:lnTo>
                      <a:pt x="1920" y="1281"/>
                    </a:lnTo>
                    <a:lnTo>
                      <a:pt x="1896" y="1284"/>
                    </a:lnTo>
                    <a:lnTo>
                      <a:pt x="1873" y="1285"/>
                    </a:lnTo>
                    <a:lnTo>
                      <a:pt x="1847" y="1286"/>
                    </a:lnTo>
                    <a:lnTo>
                      <a:pt x="1823" y="1285"/>
                    </a:lnTo>
                    <a:lnTo>
                      <a:pt x="1799" y="1284"/>
                    </a:lnTo>
                    <a:lnTo>
                      <a:pt x="1776" y="1281"/>
                    </a:lnTo>
                    <a:lnTo>
                      <a:pt x="1753" y="1278"/>
                    </a:lnTo>
                    <a:lnTo>
                      <a:pt x="1730" y="1272"/>
                    </a:lnTo>
                    <a:lnTo>
                      <a:pt x="1708" y="1265"/>
                    </a:lnTo>
                    <a:lnTo>
                      <a:pt x="1686" y="1259"/>
                    </a:lnTo>
                    <a:lnTo>
                      <a:pt x="1667" y="1250"/>
                    </a:lnTo>
                    <a:lnTo>
                      <a:pt x="1646" y="1240"/>
                    </a:lnTo>
                    <a:lnTo>
                      <a:pt x="1626" y="1229"/>
                    </a:lnTo>
                    <a:lnTo>
                      <a:pt x="1607" y="1218"/>
                    </a:lnTo>
                    <a:lnTo>
                      <a:pt x="1588" y="1205"/>
                    </a:lnTo>
                    <a:lnTo>
                      <a:pt x="1571" y="1191"/>
                    </a:lnTo>
                    <a:lnTo>
                      <a:pt x="1553" y="1175"/>
                    </a:lnTo>
                    <a:lnTo>
                      <a:pt x="1537" y="1159"/>
                    </a:lnTo>
                    <a:lnTo>
                      <a:pt x="1520" y="1142"/>
                    </a:lnTo>
                    <a:lnTo>
                      <a:pt x="1505" y="1123"/>
                    </a:lnTo>
                    <a:lnTo>
                      <a:pt x="1490" y="1104"/>
                    </a:lnTo>
                    <a:lnTo>
                      <a:pt x="1477" y="1084"/>
                    </a:lnTo>
                    <a:lnTo>
                      <a:pt x="1465" y="1062"/>
                    </a:lnTo>
                    <a:lnTo>
                      <a:pt x="1454" y="1040"/>
                    </a:lnTo>
                    <a:lnTo>
                      <a:pt x="1443" y="1017"/>
                    </a:lnTo>
                    <a:lnTo>
                      <a:pt x="1434" y="992"/>
                    </a:lnTo>
                    <a:lnTo>
                      <a:pt x="1425" y="967"/>
                    </a:lnTo>
                    <a:lnTo>
                      <a:pt x="1418" y="941"/>
                    </a:lnTo>
                    <a:lnTo>
                      <a:pt x="1412" y="913"/>
                    </a:lnTo>
                    <a:lnTo>
                      <a:pt x="1407" y="884"/>
                    </a:lnTo>
                    <a:lnTo>
                      <a:pt x="1402" y="856"/>
                    </a:lnTo>
                    <a:lnTo>
                      <a:pt x="1398" y="825"/>
                    </a:lnTo>
                    <a:lnTo>
                      <a:pt x="1396" y="794"/>
                    </a:lnTo>
                    <a:lnTo>
                      <a:pt x="1394" y="762"/>
                    </a:lnTo>
                    <a:lnTo>
                      <a:pt x="1393" y="729"/>
                    </a:lnTo>
                    <a:lnTo>
                      <a:pt x="1394" y="696"/>
                    </a:lnTo>
                    <a:lnTo>
                      <a:pt x="1396" y="663"/>
                    </a:lnTo>
                    <a:lnTo>
                      <a:pt x="1398" y="632"/>
                    </a:lnTo>
                    <a:lnTo>
                      <a:pt x="1402" y="603"/>
                    </a:lnTo>
                    <a:lnTo>
                      <a:pt x="1407" y="573"/>
                    </a:lnTo>
                    <a:lnTo>
                      <a:pt x="1412" y="544"/>
                    </a:lnTo>
                    <a:lnTo>
                      <a:pt x="1418" y="518"/>
                    </a:lnTo>
                    <a:lnTo>
                      <a:pt x="1425" y="491"/>
                    </a:lnTo>
                    <a:lnTo>
                      <a:pt x="1434" y="466"/>
                    </a:lnTo>
                    <a:lnTo>
                      <a:pt x="1443" y="442"/>
                    </a:lnTo>
                    <a:lnTo>
                      <a:pt x="1454" y="418"/>
                    </a:lnTo>
                    <a:lnTo>
                      <a:pt x="1465" y="396"/>
                    </a:lnTo>
                    <a:lnTo>
                      <a:pt x="1477" y="375"/>
                    </a:lnTo>
                    <a:lnTo>
                      <a:pt x="1490" y="354"/>
                    </a:lnTo>
                    <a:lnTo>
                      <a:pt x="1505" y="334"/>
                    </a:lnTo>
                    <a:lnTo>
                      <a:pt x="1520" y="316"/>
                    </a:lnTo>
                    <a:close/>
                    <a:moveTo>
                      <a:pt x="3089" y="1440"/>
                    </a:moveTo>
                    <a:lnTo>
                      <a:pt x="3277" y="1440"/>
                    </a:lnTo>
                    <a:lnTo>
                      <a:pt x="3572" y="463"/>
                    </a:lnTo>
                    <a:lnTo>
                      <a:pt x="3867" y="1440"/>
                    </a:lnTo>
                    <a:lnTo>
                      <a:pt x="4055" y="1440"/>
                    </a:lnTo>
                    <a:lnTo>
                      <a:pt x="4435" y="17"/>
                    </a:lnTo>
                    <a:lnTo>
                      <a:pt x="4245" y="17"/>
                    </a:lnTo>
                    <a:lnTo>
                      <a:pt x="3957" y="1176"/>
                    </a:lnTo>
                    <a:lnTo>
                      <a:pt x="3654" y="168"/>
                    </a:lnTo>
                    <a:lnTo>
                      <a:pt x="3490" y="168"/>
                    </a:lnTo>
                    <a:lnTo>
                      <a:pt x="3187" y="1176"/>
                    </a:lnTo>
                    <a:lnTo>
                      <a:pt x="2898" y="17"/>
                    </a:lnTo>
                    <a:lnTo>
                      <a:pt x="2709" y="17"/>
                    </a:lnTo>
                    <a:lnTo>
                      <a:pt x="3089" y="1440"/>
                    </a:lnTo>
                    <a:close/>
                    <a:moveTo>
                      <a:pt x="5575" y="1440"/>
                    </a:moveTo>
                    <a:lnTo>
                      <a:pt x="5575" y="1270"/>
                    </a:lnTo>
                    <a:lnTo>
                      <a:pt x="4915" y="1270"/>
                    </a:lnTo>
                    <a:lnTo>
                      <a:pt x="4915" y="768"/>
                    </a:lnTo>
                    <a:lnTo>
                      <a:pt x="5432" y="768"/>
                    </a:lnTo>
                    <a:lnTo>
                      <a:pt x="5432" y="597"/>
                    </a:lnTo>
                    <a:lnTo>
                      <a:pt x="4915" y="597"/>
                    </a:lnTo>
                    <a:lnTo>
                      <a:pt x="4915" y="188"/>
                    </a:lnTo>
                    <a:lnTo>
                      <a:pt x="5554" y="188"/>
                    </a:lnTo>
                    <a:lnTo>
                      <a:pt x="5554" y="17"/>
                    </a:lnTo>
                    <a:lnTo>
                      <a:pt x="4736" y="17"/>
                    </a:lnTo>
                    <a:lnTo>
                      <a:pt x="4736" y="1440"/>
                    </a:lnTo>
                    <a:lnTo>
                      <a:pt x="5575" y="1440"/>
                    </a:lnTo>
                    <a:close/>
                    <a:moveTo>
                      <a:pt x="6094" y="1440"/>
                    </a:moveTo>
                    <a:lnTo>
                      <a:pt x="6094" y="770"/>
                    </a:lnTo>
                    <a:lnTo>
                      <a:pt x="6308" y="770"/>
                    </a:lnTo>
                    <a:lnTo>
                      <a:pt x="6724" y="1440"/>
                    </a:lnTo>
                    <a:lnTo>
                      <a:pt x="6936" y="1440"/>
                    </a:lnTo>
                    <a:lnTo>
                      <a:pt x="6510" y="758"/>
                    </a:lnTo>
                    <a:lnTo>
                      <a:pt x="6528" y="753"/>
                    </a:lnTo>
                    <a:lnTo>
                      <a:pt x="6545" y="749"/>
                    </a:lnTo>
                    <a:lnTo>
                      <a:pt x="6561" y="745"/>
                    </a:lnTo>
                    <a:lnTo>
                      <a:pt x="6578" y="739"/>
                    </a:lnTo>
                    <a:lnTo>
                      <a:pt x="6593" y="733"/>
                    </a:lnTo>
                    <a:lnTo>
                      <a:pt x="6607" y="726"/>
                    </a:lnTo>
                    <a:lnTo>
                      <a:pt x="6622" y="719"/>
                    </a:lnTo>
                    <a:lnTo>
                      <a:pt x="6636" y="712"/>
                    </a:lnTo>
                    <a:lnTo>
                      <a:pt x="6649" y="704"/>
                    </a:lnTo>
                    <a:lnTo>
                      <a:pt x="6662" y="695"/>
                    </a:lnTo>
                    <a:lnTo>
                      <a:pt x="6676" y="686"/>
                    </a:lnTo>
                    <a:lnTo>
                      <a:pt x="6687" y="676"/>
                    </a:lnTo>
                    <a:lnTo>
                      <a:pt x="6699" y="666"/>
                    </a:lnTo>
                    <a:lnTo>
                      <a:pt x="6710" y="657"/>
                    </a:lnTo>
                    <a:lnTo>
                      <a:pt x="6720" y="646"/>
                    </a:lnTo>
                    <a:lnTo>
                      <a:pt x="6730" y="635"/>
                    </a:lnTo>
                    <a:lnTo>
                      <a:pt x="6738" y="622"/>
                    </a:lnTo>
                    <a:lnTo>
                      <a:pt x="6747" y="610"/>
                    </a:lnTo>
                    <a:lnTo>
                      <a:pt x="6756" y="597"/>
                    </a:lnTo>
                    <a:lnTo>
                      <a:pt x="6764" y="584"/>
                    </a:lnTo>
                    <a:lnTo>
                      <a:pt x="6770" y="571"/>
                    </a:lnTo>
                    <a:lnTo>
                      <a:pt x="6777" y="556"/>
                    </a:lnTo>
                    <a:lnTo>
                      <a:pt x="6783" y="542"/>
                    </a:lnTo>
                    <a:lnTo>
                      <a:pt x="6788" y="527"/>
                    </a:lnTo>
                    <a:lnTo>
                      <a:pt x="6792" y="511"/>
                    </a:lnTo>
                    <a:lnTo>
                      <a:pt x="6797" y="496"/>
                    </a:lnTo>
                    <a:lnTo>
                      <a:pt x="6800" y="480"/>
                    </a:lnTo>
                    <a:lnTo>
                      <a:pt x="6803" y="463"/>
                    </a:lnTo>
                    <a:lnTo>
                      <a:pt x="6806" y="446"/>
                    </a:lnTo>
                    <a:lnTo>
                      <a:pt x="6807" y="429"/>
                    </a:lnTo>
                    <a:lnTo>
                      <a:pt x="6808" y="411"/>
                    </a:lnTo>
                    <a:lnTo>
                      <a:pt x="6808" y="393"/>
                    </a:lnTo>
                    <a:lnTo>
                      <a:pt x="6808" y="371"/>
                    </a:lnTo>
                    <a:lnTo>
                      <a:pt x="6806" y="350"/>
                    </a:lnTo>
                    <a:lnTo>
                      <a:pt x="6803" y="330"/>
                    </a:lnTo>
                    <a:lnTo>
                      <a:pt x="6800" y="310"/>
                    </a:lnTo>
                    <a:lnTo>
                      <a:pt x="6796" y="290"/>
                    </a:lnTo>
                    <a:lnTo>
                      <a:pt x="6791" y="271"/>
                    </a:lnTo>
                    <a:lnTo>
                      <a:pt x="6785" y="253"/>
                    </a:lnTo>
                    <a:lnTo>
                      <a:pt x="6778" y="235"/>
                    </a:lnTo>
                    <a:lnTo>
                      <a:pt x="6770" y="218"/>
                    </a:lnTo>
                    <a:lnTo>
                      <a:pt x="6762" y="202"/>
                    </a:lnTo>
                    <a:lnTo>
                      <a:pt x="6753" y="185"/>
                    </a:lnTo>
                    <a:lnTo>
                      <a:pt x="6743" y="171"/>
                    </a:lnTo>
                    <a:lnTo>
                      <a:pt x="6732" y="156"/>
                    </a:lnTo>
                    <a:lnTo>
                      <a:pt x="6720" y="142"/>
                    </a:lnTo>
                    <a:lnTo>
                      <a:pt x="6708" y="129"/>
                    </a:lnTo>
                    <a:lnTo>
                      <a:pt x="6693" y="117"/>
                    </a:lnTo>
                    <a:lnTo>
                      <a:pt x="6680" y="105"/>
                    </a:lnTo>
                    <a:lnTo>
                      <a:pt x="6665" y="94"/>
                    </a:lnTo>
                    <a:lnTo>
                      <a:pt x="6649" y="84"/>
                    </a:lnTo>
                    <a:lnTo>
                      <a:pt x="6633" y="74"/>
                    </a:lnTo>
                    <a:lnTo>
                      <a:pt x="6616" y="65"/>
                    </a:lnTo>
                    <a:lnTo>
                      <a:pt x="6599" y="57"/>
                    </a:lnTo>
                    <a:lnTo>
                      <a:pt x="6581" y="50"/>
                    </a:lnTo>
                    <a:lnTo>
                      <a:pt x="6561" y="43"/>
                    </a:lnTo>
                    <a:lnTo>
                      <a:pt x="6542" y="37"/>
                    </a:lnTo>
                    <a:lnTo>
                      <a:pt x="6521" y="31"/>
                    </a:lnTo>
                    <a:lnTo>
                      <a:pt x="6501" y="27"/>
                    </a:lnTo>
                    <a:lnTo>
                      <a:pt x="6480" y="23"/>
                    </a:lnTo>
                    <a:lnTo>
                      <a:pt x="6458" y="21"/>
                    </a:lnTo>
                    <a:lnTo>
                      <a:pt x="6436" y="19"/>
                    </a:lnTo>
                    <a:lnTo>
                      <a:pt x="6412" y="18"/>
                    </a:lnTo>
                    <a:lnTo>
                      <a:pt x="6388" y="17"/>
                    </a:lnTo>
                    <a:lnTo>
                      <a:pt x="5914" y="17"/>
                    </a:lnTo>
                    <a:lnTo>
                      <a:pt x="5914" y="1440"/>
                    </a:lnTo>
                    <a:lnTo>
                      <a:pt x="6094" y="1440"/>
                    </a:lnTo>
                    <a:close/>
                    <a:moveTo>
                      <a:pt x="6094" y="188"/>
                    </a:moveTo>
                    <a:lnTo>
                      <a:pt x="6393" y="188"/>
                    </a:lnTo>
                    <a:lnTo>
                      <a:pt x="6420" y="189"/>
                    </a:lnTo>
                    <a:lnTo>
                      <a:pt x="6447" y="191"/>
                    </a:lnTo>
                    <a:lnTo>
                      <a:pt x="6471" y="195"/>
                    </a:lnTo>
                    <a:lnTo>
                      <a:pt x="6493" y="201"/>
                    </a:lnTo>
                    <a:lnTo>
                      <a:pt x="6514" y="208"/>
                    </a:lnTo>
                    <a:lnTo>
                      <a:pt x="6532" y="217"/>
                    </a:lnTo>
                    <a:lnTo>
                      <a:pt x="6541" y="222"/>
                    </a:lnTo>
                    <a:lnTo>
                      <a:pt x="6550" y="227"/>
                    </a:lnTo>
                    <a:lnTo>
                      <a:pt x="6558" y="234"/>
                    </a:lnTo>
                    <a:lnTo>
                      <a:pt x="6566" y="239"/>
                    </a:lnTo>
                    <a:lnTo>
                      <a:pt x="6572" y="246"/>
                    </a:lnTo>
                    <a:lnTo>
                      <a:pt x="6579" y="254"/>
                    </a:lnTo>
                    <a:lnTo>
                      <a:pt x="6584" y="260"/>
                    </a:lnTo>
                    <a:lnTo>
                      <a:pt x="6591" y="268"/>
                    </a:lnTo>
                    <a:lnTo>
                      <a:pt x="6595" y="277"/>
                    </a:lnTo>
                    <a:lnTo>
                      <a:pt x="6601" y="286"/>
                    </a:lnTo>
                    <a:lnTo>
                      <a:pt x="6604" y="294"/>
                    </a:lnTo>
                    <a:lnTo>
                      <a:pt x="6608" y="303"/>
                    </a:lnTo>
                    <a:lnTo>
                      <a:pt x="6615" y="324"/>
                    </a:lnTo>
                    <a:lnTo>
                      <a:pt x="6620" y="345"/>
                    </a:lnTo>
                    <a:lnTo>
                      <a:pt x="6622" y="368"/>
                    </a:lnTo>
                    <a:lnTo>
                      <a:pt x="6623" y="393"/>
                    </a:lnTo>
                    <a:lnTo>
                      <a:pt x="6622" y="418"/>
                    </a:lnTo>
                    <a:lnTo>
                      <a:pt x="6620" y="441"/>
                    </a:lnTo>
                    <a:lnTo>
                      <a:pt x="6615" y="463"/>
                    </a:lnTo>
                    <a:lnTo>
                      <a:pt x="6608" y="483"/>
                    </a:lnTo>
                    <a:lnTo>
                      <a:pt x="6604" y="493"/>
                    </a:lnTo>
                    <a:lnTo>
                      <a:pt x="6601" y="501"/>
                    </a:lnTo>
                    <a:lnTo>
                      <a:pt x="6595" y="510"/>
                    </a:lnTo>
                    <a:lnTo>
                      <a:pt x="6591" y="518"/>
                    </a:lnTo>
                    <a:lnTo>
                      <a:pt x="6584" y="526"/>
                    </a:lnTo>
                    <a:lnTo>
                      <a:pt x="6579" y="533"/>
                    </a:lnTo>
                    <a:lnTo>
                      <a:pt x="6572" y="541"/>
                    </a:lnTo>
                    <a:lnTo>
                      <a:pt x="6566" y="548"/>
                    </a:lnTo>
                    <a:lnTo>
                      <a:pt x="6558" y="553"/>
                    </a:lnTo>
                    <a:lnTo>
                      <a:pt x="6550" y="559"/>
                    </a:lnTo>
                    <a:lnTo>
                      <a:pt x="6541" y="564"/>
                    </a:lnTo>
                    <a:lnTo>
                      <a:pt x="6532" y="570"/>
                    </a:lnTo>
                    <a:lnTo>
                      <a:pt x="6514" y="578"/>
                    </a:lnTo>
                    <a:lnTo>
                      <a:pt x="6493" y="586"/>
                    </a:lnTo>
                    <a:lnTo>
                      <a:pt x="6471" y="592"/>
                    </a:lnTo>
                    <a:lnTo>
                      <a:pt x="6447" y="595"/>
                    </a:lnTo>
                    <a:lnTo>
                      <a:pt x="6420" y="597"/>
                    </a:lnTo>
                    <a:lnTo>
                      <a:pt x="6393" y="598"/>
                    </a:lnTo>
                    <a:lnTo>
                      <a:pt x="6094" y="598"/>
                    </a:lnTo>
                    <a:lnTo>
                      <a:pt x="6094" y="188"/>
                    </a:lnTo>
                    <a:close/>
                    <a:moveTo>
                      <a:pt x="8042" y="1440"/>
                    </a:moveTo>
                    <a:lnTo>
                      <a:pt x="8042" y="1270"/>
                    </a:lnTo>
                    <a:lnTo>
                      <a:pt x="7382" y="1270"/>
                    </a:lnTo>
                    <a:lnTo>
                      <a:pt x="7382" y="768"/>
                    </a:lnTo>
                    <a:lnTo>
                      <a:pt x="7899" y="768"/>
                    </a:lnTo>
                    <a:lnTo>
                      <a:pt x="7899" y="597"/>
                    </a:lnTo>
                    <a:lnTo>
                      <a:pt x="7382" y="597"/>
                    </a:lnTo>
                    <a:lnTo>
                      <a:pt x="7382" y="188"/>
                    </a:lnTo>
                    <a:lnTo>
                      <a:pt x="8021" y="188"/>
                    </a:lnTo>
                    <a:lnTo>
                      <a:pt x="8021" y="17"/>
                    </a:lnTo>
                    <a:lnTo>
                      <a:pt x="7202" y="17"/>
                    </a:lnTo>
                    <a:lnTo>
                      <a:pt x="7202" y="1440"/>
                    </a:lnTo>
                    <a:lnTo>
                      <a:pt x="8042" y="1440"/>
                    </a:lnTo>
                    <a:close/>
                    <a:moveTo>
                      <a:pt x="8772" y="1440"/>
                    </a:moveTo>
                    <a:lnTo>
                      <a:pt x="8806" y="1440"/>
                    </a:lnTo>
                    <a:lnTo>
                      <a:pt x="8840" y="1438"/>
                    </a:lnTo>
                    <a:lnTo>
                      <a:pt x="8873" y="1434"/>
                    </a:lnTo>
                    <a:lnTo>
                      <a:pt x="8905" y="1429"/>
                    </a:lnTo>
                    <a:lnTo>
                      <a:pt x="8937" y="1423"/>
                    </a:lnTo>
                    <a:lnTo>
                      <a:pt x="8968" y="1414"/>
                    </a:lnTo>
                    <a:lnTo>
                      <a:pt x="8998" y="1404"/>
                    </a:lnTo>
                    <a:lnTo>
                      <a:pt x="9028" y="1393"/>
                    </a:lnTo>
                    <a:lnTo>
                      <a:pt x="9056" y="1381"/>
                    </a:lnTo>
                    <a:lnTo>
                      <a:pt x="9084" y="1367"/>
                    </a:lnTo>
                    <a:lnTo>
                      <a:pt x="9111" y="1351"/>
                    </a:lnTo>
                    <a:lnTo>
                      <a:pt x="9138" y="1335"/>
                    </a:lnTo>
                    <a:lnTo>
                      <a:pt x="9164" y="1316"/>
                    </a:lnTo>
                    <a:lnTo>
                      <a:pt x="9190" y="1296"/>
                    </a:lnTo>
                    <a:lnTo>
                      <a:pt x="9214" y="1274"/>
                    </a:lnTo>
                    <a:lnTo>
                      <a:pt x="9238" y="1252"/>
                    </a:lnTo>
                    <a:lnTo>
                      <a:pt x="9261" y="1227"/>
                    </a:lnTo>
                    <a:lnTo>
                      <a:pt x="9282" y="1202"/>
                    </a:lnTo>
                    <a:lnTo>
                      <a:pt x="9302" y="1175"/>
                    </a:lnTo>
                    <a:lnTo>
                      <a:pt x="9321" y="1148"/>
                    </a:lnTo>
                    <a:lnTo>
                      <a:pt x="9338" y="1118"/>
                    </a:lnTo>
                    <a:lnTo>
                      <a:pt x="9354" y="1088"/>
                    </a:lnTo>
                    <a:lnTo>
                      <a:pt x="9367" y="1057"/>
                    </a:lnTo>
                    <a:lnTo>
                      <a:pt x="9380" y="1025"/>
                    </a:lnTo>
                    <a:lnTo>
                      <a:pt x="9391" y="992"/>
                    </a:lnTo>
                    <a:lnTo>
                      <a:pt x="9401" y="958"/>
                    </a:lnTo>
                    <a:lnTo>
                      <a:pt x="9409" y="923"/>
                    </a:lnTo>
                    <a:lnTo>
                      <a:pt x="9415" y="886"/>
                    </a:lnTo>
                    <a:lnTo>
                      <a:pt x="9421" y="848"/>
                    </a:lnTo>
                    <a:lnTo>
                      <a:pt x="9424" y="810"/>
                    </a:lnTo>
                    <a:lnTo>
                      <a:pt x="9426" y="770"/>
                    </a:lnTo>
                    <a:lnTo>
                      <a:pt x="9428" y="729"/>
                    </a:lnTo>
                    <a:lnTo>
                      <a:pt x="9426" y="687"/>
                    </a:lnTo>
                    <a:lnTo>
                      <a:pt x="9424" y="648"/>
                    </a:lnTo>
                    <a:lnTo>
                      <a:pt x="9421" y="609"/>
                    </a:lnTo>
                    <a:lnTo>
                      <a:pt x="9415" y="572"/>
                    </a:lnTo>
                    <a:lnTo>
                      <a:pt x="9409" y="535"/>
                    </a:lnTo>
                    <a:lnTo>
                      <a:pt x="9401" y="500"/>
                    </a:lnTo>
                    <a:lnTo>
                      <a:pt x="9391" y="466"/>
                    </a:lnTo>
                    <a:lnTo>
                      <a:pt x="9380" y="433"/>
                    </a:lnTo>
                    <a:lnTo>
                      <a:pt x="9367" y="401"/>
                    </a:lnTo>
                    <a:lnTo>
                      <a:pt x="9354" y="370"/>
                    </a:lnTo>
                    <a:lnTo>
                      <a:pt x="9338" y="341"/>
                    </a:lnTo>
                    <a:lnTo>
                      <a:pt x="9321" y="312"/>
                    </a:lnTo>
                    <a:lnTo>
                      <a:pt x="9302" y="284"/>
                    </a:lnTo>
                    <a:lnTo>
                      <a:pt x="9282" y="258"/>
                    </a:lnTo>
                    <a:lnTo>
                      <a:pt x="9261" y="233"/>
                    </a:lnTo>
                    <a:lnTo>
                      <a:pt x="9238" y="208"/>
                    </a:lnTo>
                    <a:lnTo>
                      <a:pt x="9214" y="185"/>
                    </a:lnTo>
                    <a:lnTo>
                      <a:pt x="9190" y="163"/>
                    </a:lnTo>
                    <a:lnTo>
                      <a:pt x="9164" y="142"/>
                    </a:lnTo>
                    <a:lnTo>
                      <a:pt x="9138" y="124"/>
                    </a:lnTo>
                    <a:lnTo>
                      <a:pt x="9111" y="107"/>
                    </a:lnTo>
                    <a:lnTo>
                      <a:pt x="9084" y="92"/>
                    </a:lnTo>
                    <a:lnTo>
                      <a:pt x="9056" y="77"/>
                    </a:lnTo>
                    <a:lnTo>
                      <a:pt x="9028" y="64"/>
                    </a:lnTo>
                    <a:lnTo>
                      <a:pt x="8998" y="53"/>
                    </a:lnTo>
                    <a:lnTo>
                      <a:pt x="8968" y="43"/>
                    </a:lnTo>
                    <a:lnTo>
                      <a:pt x="8937" y="36"/>
                    </a:lnTo>
                    <a:lnTo>
                      <a:pt x="8905" y="29"/>
                    </a:lnTo>
                    <a:lnTo>
                      <a:pt x="8873" y="23"/>
                    </a:lnTo>
                    <a:lnTo>
                      <a:pt x="8840" y="20"/>
                    </a:lnTo>
                    <a:lnTo>
                      <a:pt x="8806" y="18"/>
                    </a:lnTo>
                    <a:lnTo>
                      <a:pt x="8772" y="17"/>
                    </a:lnTo>
                    <a:lnTo>
                      <a:pt x="8381" y="17"/>
                    </a:lnTo>
                    <a:lnTo>
                      <a:pt x="8381" y="1440"/>
                    </a:lnTo>
                    <a:lnTo>
                      <a:pt x="8772" y="1440"/>
                    </a:lnTo>
                    <a:close/>
                    <a:moveTo>
                      <a:pt x="8561" y="188"/>
                    </a:moveTo>
                    <a:lnTo>
                      <a:pt x="8742" y="188"/>
                    </a:lnTo>
                    <a:lnTo>
                      <a:pt x="8767" y="189"/>
                    </a:lnTo>
                    <a:lnTo>
                      <a:pt x="8791" y="190"/>
                    </a:lnTo>
                    <a:lnTo>
                      <a:pt x="8815" y="192"/>
                    </a:lnTo>
                    <a:lnTo>
                      <a:pt x="8838" y="195"/>
                    </a:lnTo>
                    <a:lnTo>
                      <a:pt x="8861" y="199"/>
                    </a:lnTo>
                    <a:lnTo>
                      <a:pt x="8884" y="204"/>
                    </a:lnTo>
                    <a:lnTo>
                      <a:pt x="8908" y="210"/>
                    </a:lnTo>
                    <a:lnTo>
                      <a:pt x="8930" y="216"/>
                    </a:lnTo>
                    <a:lnTo>
                      <a:pt x="8952" y="224"/>
                    </a:lnTo>
                    <a:lnTo>
                      <a:pt x="8973" y="233"/>
                    </a:lnTo>
                    <a:lnTo>
                      <a:pt x="8994" y="243"/>
                    </a:lnTo>
                    <a:lnTo>
                      <a:pt x="9013" y="254"/>
                    </a:lnTo>
                    <a:lnTo>
                      <a:pt x="9033" y="266"/>
                    </a:lnTo>
                    <a:lnTo>
                      <a:pt x="9052" y="279"/>
                    </a:lnTo>
                    <a:lnTo>
                      <a:pt x="9070" y="293"/>
                    </a:lnTo>
                    <a:lnTo>
                      <a:pt x="9087" y="309"/>
                    </a:lnTo>
                    <a:lnTo>
                      <a:pt x="9104" y="325"/>
                    </a:lnTo>
                    <a:lnTo>
                      <a:pt x="9120" y="343"/>
                    </a:lnTo>
                    <a:lnTo>
                      <a:pt x="9135" y="363"/>
                    </a:lnTo>
                    <a:lnTo>
                      <a:pt x="9149" y="382"/>
                    </a:lnTo>
                    <a:lnTo>
                      <a:pt x="9162" y="404"/>
                    </a:lnTo>
                    <a:lnTo>
                      <a:pt x="9174" y="426"/>
                    </a:lnTo>
                    <a:lnTo>
                      <a:pt x="9185" y="451"/>
                    </a:lnTo>
                    <a:lnTo>
                      <a:pt x="9196" y="476"/>
                    </a:lnTo>
                    <a:lnTo>
                      <a:pt x="9205" y="502"/>
                    </a:lnTo>
                    <a:lnTo>
                      <a:pt x="9213" y="531"/>
                    </a:lnTo>
                    <a:lnTo>
                      <a:pt x="9220" y="561"/>
                    </a:lnTo>
                    <a:lnTo>
                      <a:pt x="9226" y="592"/>
                    </a:lnTo>
                    <a:lnTo>
                      <a:pt x="9230" y="624"/>
                    </a:lnTo>
                    <a:lnTo>
                      <a:pt x="9234" y="657"/>
                    </a:lnTo>
                    <a:lnTo>
                      <a:pt x="9236" y="692"/>
                    </a:lnTo>
                    <a:lnTo>
                      <a:pt x="9236" y="729"/>
                    </a:lnTo>
                    <a:lnTo>
                      <a:pt x="9236" y="766"/>
                    </a:lnTo>
                    <a:lnTo>
                      <a:pt x="9234" y="801"/>
                    </a:lnTo>
                    <a:lnTo>
                      <a:pt x="9230" y="834"/>
                    </a:lnTo>
                    <a:lnTo>
                      <a:pt x="9226" y="867"/>
                    </a:lnTo>
                    <a:lnTo>
                      <a:pt x="9220" y="898"/>
                    </a:lnTo>
                    <a:lnTo>
                      <a:pt x="9213" y="926"/>
                    </a:lnTo>
                    <a:lnTo>
                      <a:pt x="9205" y="955"/>
                    </a:lnTo>
                    <a:lnTo>
                      <a:pt x="9196" y="981"/>
                    </a:lnTo>
                    <a:lnTo>
                      <a:pt x="9185" y="1007"/>
                    </a:lnTo>
                    <a:lnTo>
                      <a:pt x="9174" y="1031"/>
                    </a:lnTo>
                    <a:lnTo>
                      <a:pt x="9162" y="1054"/>
                    </a:lnTo>
                    <a:lnTo>
                      <a:pt x="9149" y="1075"/>
                    </a:lnTo>
                    <a:lnTo>
                      <a:pt x="9135" y="1096"/>
                    </a:lnTo>
                    <a:lnTo>
                      <a:pt x="9120" y="1115"/>
                    </a:lnTo>
                    <a:lnTo>
                      <a:pt x="9104" y="1132"/>
                    </a:lnTo>
                    <a:lnTo>
                      <a:pt x="9087" y="1149"/>
                    </a:lnTo>
                    <a:lnTo>
                      <a:pt x="9070" y="1164"/>
                    </a:lnTo>
                    <a:lnTo>
                      <a:pt x="9052" y="1178"/>
                    </a:lnTo>
                    <a:lnTo>
                      <a:pt x="9033" y="1192"/>
                    </a:lnTo>
                    <a:lnTo>
                      <a:pt x="9013" y="1204"/>
                    </a:lnTo>
                    <a:lnTo>
                      <a:pt x="8994" y="1215"/>
                    </a:lnTo>
                    <a:lnTo>
                      <a:pt x="8973" y="1225"/>
                    </a:lnTo>
                    <a:lnTo>
                      <a:pt x="8952" y="1233"/>
                    </a:lnTo>
                    <a:lnTo>
                      <a:pt x="8930" y="1241"/>
                    </a:lnTo>
                    <a:lnTo>
                      <a:pt x="8908" y="1249"/>
                    </a:lnTo>
                    <a:lnTo>
                      <a:pt x="8884" y="1254"/>
                    </a:lnTo>
                    <a:lnTo>
                      <a:pt x="8861" y="1259"/>
                    </a:lnTo>
                    <a:lnTo>
                      <a:pt x="8838" y="1263"/>
                    </a:lnTo>
                    <a:lnTo>
                      <a:pt x="8815" y="1267"/>
                    </a:lnTo>
                    <a:lnTo>
                      <a:pt x="8791" y="1269"/>
                    </a:lnTo>
                    <a:lnTo>
                      <a:pt x="8767" y="1270"/>
                    </a:lnTo>
                    <a:lnTo>
                      <a:pt x="8742" y="1270"/>
                    </a:lnTo>
                    <a:lnTo>
                      <a:pt x="8561" y="1270"/>
                    </a:lnTo>
                    <a:lnTo>
                      <a:pt x="8561" y="188"/>
                    </a:lnTo>
                    <a:close/>
                    <a:moveTo>
                      <a:pt x="10871" y="1440"/>
                    </a:moveTo>
                    <a:lnTo>
                      <a:pt x="10896" y="1440"/>
                    </a:lnTo>
                    <a:lnTo>
                      <a:pt x="10921" y="1439"/>
                    </a:lnTo>
                    <a:lnTo>
                      <a:pt x="10946" y="1437"/>
                    </a:lnTo>
                    <a:lnTo>
                      <a:pt x="10969" y="1434"/>
                    </a:lnTo>
                    <a:lnTo>
                      <a:pt x="10992" y="1429"/>
                    </a:lnTo>
                    <a:lnTo>
                      <a:pt x="11014" y="1424"/>
                    </a:lnTo>
                    <a:lnTo>
                      <a:pt x="11036" y="1418"/>
                    </a:lnTo>
                    <a:lnTo>
                      <a:pt x="11057" y="1412"/>
                    </a:lnTo>
                    <a:lnTo>
                      <a:pt x="11077" y="1404"/>
                    </a:lnTo>
                    <a:lnTo>
                      <a:pt x="11097" y="1395"/>
                    </a:lnTo>
                    <a:lnTo>
                      <a:pt x="11115" y="1387"/>
                    </a:lnTo>
                    <a:lnTo>
                      <a:pt x="11133" y="1377"/>
                    </a:lnTo>
                    <a:lnTo>
                      <a:pt x="11149" y="1366"/>
                    </a:lnTo>
                    <a:lnTo>
                      <a:pt x="11166" y="1354"/>
                    </a:lnTo>
                    <a:lnTo>
                      <a:pt x="11181" y="1341"/>
                    </a:lnTo>
                    <a:lnTo>
                      <a:pt x="11197" y="1327"/>
                    </a:lnTo>
                    <a:lnTo>
                      <a:pt x="11210" y="1314"/>
                    </a:lnTo>
                    <a:lnTo>
                      <a:pt x="11223" y="1298"/>
                    </a:lnTo>
                    <a:lnTo>
                      <a:pt x="11235" y="1283"/>
                    </a:lnTo>
                    <a:lnTo>
                      <a:pt x="11247" y="1267"/>
                    </a:lnTo>
                    <a:lnTo>
                      <a:pt x="11257" y="1250"/>
                    </a:lnTo>
                    <a:lnTo>
                      <a:pt x="11267" y="1232"/>
                    </a:lnTo>
                    <a:lnTo>
                      <a:pt x="11276" y="1214"/>
                    </a:lnTo>
                    <a:lnTo>
                      <a:pt x="11284" y="1195"/>
                    </a:lnTo>
                    <a:lnTo>
                      <a:pt x="11292" y="1175"/>
                    </a:lnTo>
                    <a:lnTo>
                      <a:pt x="11297" y="1154"/>
                    </a:lnTo>
                    <a:lnTo>
                      <a:pt x="11303" y="1133"/>
                    </a:lnTo>
                    <a:lnTo>
                      <a:pt x="11307" y="1111"/>
                    </a:lnTo>
                    <a:lnTo>
                      <a:pt x="11310" y="1088"/>
                    </a:lnTo>
                    <a:lnTo>
                      <a:pt x="11312" y="1066"/>
                    </a:lnTo>
                    <a:lnTo>
                      <a:pt x="11314" y="1042"/>
                    </a:lnTo>
                    <a:lnTo>
                      <a:pt x="11315" y="1018"/>
                    </a:lnTo>
                    <a:lnTo>
                      <a:pt x="11314" y="986"/>
                    </a:lnTo>
                    <a:lnTo>
                      <a:pt x="11310" y="956"/>
                    </a:lnTo>
                    <a:lnTo>
                      <a:pt x="11306" y="926"/>
                    </a:lnTo>
                    <a:lnTo>
                      <a:pt x="11298" y="898"/>
                    </a:lnTo>
                    <a:lnTo>
                      <a:pt x="11289" y="871"/>
                    </a:lnTo>
                    <a:lnTo>
                      <a:pt x="11278" y="845"/>
                    </a:lnTo>
                    <a:lnTo>
                      <a:pt x="11266" y="821"/>
                    </a:lnTo>
                    <a:lnTo>
                      <a:pt x="11252" y="798"/>
                    </a:lnTo>
                    <a:lnTo>
                      <a:pt x="11236" y="775"/>
                    </a:lnTo>
                    <a:lnTo>
                      <a:pt x="11219" y="755"/>
                    </a:lnTo>
                    <a:lnTo>
                      <a:pt x="11200" y="735"/>
                    </a:lnTo>
                    <a:lnTo>
                      <a:pt x="11179" y="717"/>
                    </a:lnTo>
                    <a:lnTo>
                      <a:pt x="11157" y="702"/>
                    </a:lnTo>
                    <a:lnTo>
                      <a:pt x="11134" y="686"/>
                    </a:lnTo>
                    <a:lnTo>
                      <a:pt x="11110" y="673"/>
                    </a:lnTo>
                    <a:lnTo>
                      <a:pt x="11084" y="662"/>
                    </a:lnTo>
                    <a:lnTo>
                      <a:pt x="11102" y="652"/>
                    </a:lnTo>
                    <a:lnTo>
                      <a:pt x="11119" y="640"/>
                    </a:lnTo>
                    <a:lnTo>
                      <a:pt x="11135" y="628"/>
                    </a:lnTo>
                    <a:lnTo>
                      <a:pt x="11149" y="614"/>
                    </a:lnTo>
                    <a:lnTo>
                      <a:pt x="11164" y="599"/>
                    </a:lnTo>
                    <a:lnTo>
                      <a:pt x="11177" y="584"/>
                    </a:lnTo>
                    <a:lnTo>
                      <a:pt x="11189" y="566"/>
                    </a:lnTo>
                    <a:lnTo>
                      <a:pt x="11201" y="549"/>
                    </a:lnTo>
                    <a:lnTo>
                      <a:pt x="11211" y="531"/>
                    </a:lnTo>
                    <a:lnTo>
                      <a:pt x="11220" y="511"/>
                    </a:lnTo>
                    <a:lnTo>
                      <a:pt x="11228" y="491"/>
                    </a:lnTo>
                    <a:lnTo>
                      <a:pt x="11233" y="472"/>
                    </a:lnTo>
                    <a:lnTo>
                      <a:pt x="11239" y="450"/>
                    </a:lnTo>
                    <a:lnTo>
                      <a:pt x="11242" y="429"/>
                    </a:lnTo>
                    <a:lnTo>
                      <a:pt x="11244" y="406"/>
                    </a:lnTo>
                    <a:lnTo>
                      <a:pt x="11245" y="384"/>
                    </a:lnTo>
                    <a:lnTo>
                      <a:pt x="11245" y="363"/>
                    </a:lnTo>
                    <a:lnTo>
                      <a:pt x="11243" y="342"/>
                    </a:lnTo>
                    <a:lnTo>
                      <a:pt x="11241" y="321"/>
                    </a:lnTo>
                    <a:lnTo>
                      <a:pt x="11239" y="302"/>
                    </a:lnTo>
                    <a:lnTo>
                      <a:pt x="11234" y="282"/>
                    </a:lnTo>
                    <a:lnTo>
                      <a:pt x="11230" y="265"/>
                    </a:lnTo>
                    <a:lnTo>
                      <a:pt x="11224" y="246"/>
                    </a:lnTo>
                    <a:lnTo>
                      <a:pt x="11218" y="229"/>
                    </a:lnTo>
                    <a:lnTo>
                      <a:pt x="11211" y="213"/>
                    </a:lnTo>
                    <a:lnTo>
                      <a:pt x="11202" y="196"/>
                    </a:lnTo>
                    <a:lnTo>
                      <a:pt x="11193" y="181"/>
                    </a:lnTo>
                    <a:lnTo>
                      <a:pt x="11185" y="167"/>
                    </a:lnTo>
                    <a:lnTo>
                      <a:pt x="11174" y="152"/>
                    </a:lnTo>
                    <a:lnTo>
                      <a:pt x="11163" y="139"/>
                    </a:lnTo>
                    <a:lnTo>
                      <a:pt x="11152" y="126"/>
                    </a:lnTo>
                    <a:lnTo>
                      <a:pt x="11138" y="114"/>
                    </a:lnTo>
                    <a:lnTo>
                      <a:pt x="11125" y="103"/>
                    </a:lnTo>
                    <a:lnTo>
                      <a:pt x="11111" y="92"/>
                    </a:lnTo>
                    <a:lnTo>
                      <a:pt x="11097" y="82"/>
                    </a:lnTo>
                    <a:lnTo>
                      <a:pt x="11081" y="72"/>
                    </a:lnTo>
                    <a:lnTo>
                      <a:pt x="11065" y="64"/>
                    </a:lnTo>
                    <a:lnTo>
                      <a:pt x="11048" y="55"/>
                    </a:lnTo>
                    <a:lnTo>
                      <a:pt x="11030" y="49"/>
                    </a:lnTo>
                    <a:lnTo>
                      <a:pt x="11013" y="42"/>
                    </a:lnTo>
                    <a:lnTo>
                      <a:pt x="10994" y="37"/>
                    </a:lnTo>
                    <a:lnTo>
                      <a:pt x="10974" y="31"/>
                    </a:lnTo>
                    <a:lnTo>
                      <a:pt x="10954" y="27"/>
                    </a:lnTo>
                    <a:lnTo>
                      <a:pt x="10934" y="23"/>
                    </a:lnTo>
                    <a:lnTo>
                      <a:pt x="10911" y="21"/>
                    </a:lnTo>
                    <a:lnTo>
                      <a:pt x="10891" y="19"/>
                    </a:lnTo>
                    <a:lnTo>
                      <a:pt x="10867" y="18"/>
                    </a:lnTo>
                    <a:lnTo>
                      <a:pt x="10844" y="17"/>
                    </a:lnTo>
                    <a:lnTo>
                      <a:pt x="10364" y="17"/>
                    </a:lnTo>
                    <a:lnTo>
                      <a:pt x="10364" y="1440"/>
                    </a:lnTo>
                    <a:lnTo>
                      <a:pt x="10871" y="1440"/>
                    </a:lnTo>
                    <a:close/>
                    <a:moveTo>
                      <a:pt x="10544" y="768"/>
                    </a:moveTo>
                    <a:lnTo>
                      <a:pt x="10844" y="768"/>
                    </a:lnTo>
                    <a:lnTo>
                      <a:pt x="10878" y="769"/>
                    </a:lnTo>
                    <a:lnTo>
                      <a:pt x="10910" y="771"/>
                    </a:lnTo>
                    <a:lnTo>
                      <a:pt x="10926" y="773"/>
                    </a:lnTo>
                    <a:lnTo>
                      <a:pt x="10941" y="777"/>
                    </a:lnTo>
                    <a:lnTo>
                      <a:pt x="10956" y="780"/>
                    </a:lnTo>
                    <a:lnTo>
                      <a:pt x="10969" y="783"/>
                    </a:lnTo>
                    <a:lnTo>
                      <a:pt x="10982" y="788"/>
                    </a:lnTo>
                    <a:lnTo>
                      <a:pt x="10994" y="792"/>
                    </a:lnTo>
                    <a:lnTo>
                      <a:pt x="11006" y="798"/>
                    </a:lnTo>
                    <a:lnTo>
                      <a:pt x="11017" y="803"/>
                    </a:lnTo>
                    <a:lnTo>
                      <a:pt x="11028" y="809"/>
                    </a:lnTo>
                    <a:lnTo>
                      <a:pt x="11039" y="815"/>
                    </a:lnTo>
                    <a:lnTo>
                      <a:pt x="11048" y="823"/>
                    </a:lnTo>
                    <a:lnTo>
                      <a:pt x="11058" y="831"/>
                    </a:lnTo>
                    <a:lnTo>
                      <a:pt x="11067" y="838"/>
                    </a:lnTo>
                    <a:lnTo>
                      <a:pt x="11075" y="847"/>
                    </a:lnTo>
                    <a:lnTo>
                      <a:pt x="11082" y="856"/>
                    </a:lnTo>
                    <a:lnTo>
                      <a:pt x="11089" y="865"/>
                    </a:lnTo>
                    <a:lnTo>
                      <a:pt x="11095" y="876"/>
                    </a:lnTo>
                    <a:lnTo>
                      <a:pt x="11101" y="886"/>
                    </a:lnTo>
                    <a:lnTo>
                      <a:pt x="11106" y="897"/>
                    </a:lnTo>
                    <a:lnTo>
                      <a:pt x="11111" y="909"/>
                    </a:lnTo>
                    <a:lnTo>
                      <a:pt x="11115" y="920"/>
                    </a:lnTo>
                    <a:lnTo>
                      <a:pt x="11120" y="933"/>
                    </a:lnTo>
                    <a:lnTo>
                      <a:pt x="11122" y="946"/>
                    </a:lnTo>
                    <a:lnTo>
                      <a:pt x="11125" y="959"/>
                    </a:lnTo>
                    <a:lnTo>
                      <a:pt x="11126" y="973"/>
                    </a:lnTo>
                    <a:lnTo>
                      <a:pt x="11128" y="987"/>
                    </a:lnTo>
                    <a:lnTo>
                      <a:pt x="11128" y="1002"/>
                    </a:lnTo>
                    <a:lnTo>
                      <a:pt x="11130" y="1018"/>
                    </a:lnTo>
                    <a:lnTo>
                      <a:pt x="11128" y="1033"/>
                    </a:lnTo>
                    <a:lnTo>
                      <a:pt x="11128" y="1049"/>
                    </a:lnTo>
                    <a:lnTo>
                      <a:pt x="11126" y="1063"/>
                    </a:lnTo>
                    <a:lnTo>
                      <a:pt x="11125" y="1077"/>
                    </a:lnTo>
                    <a:lnTo>
                      <a:pt x="11122" y="1090"/>
                    </a:lnTo>
                    <a:lnTo>
                      <a:pt x="11120" y="1104"/>
                    </a:lnTo>
                    <a:lnTo>
                      <a:pt x="11115" y="1117"/>
                    </a:lnTo>
                    <a:lnTo>
                      <a:pt x="11111" y="1129"/>
                    </a:lnTo>
                    <a:lnTo>
                      <a:pt x="11106" y="1140"/>
                    </a:lnTo>
                    <a:lnTo>
                      <a:pt x="11101" y="1151"/>
                    </a:lnTo>
                    <a:lnTo>
                      <a:pt x="11095" y="1162"/>
                    </a:lnTo>
                    <a:lnTo>
                      <a:pt x="11089" y="1172"/>
                    </a:lnTo>
                    <a:lnTo>
                      <a:pt x="11082" y="1182"/>
                    </a:lnTo>
                    <a:lnTo>
                      <a:pt x="11075" y="1191"/>
                    </a:lnTo>
                    <a:lnTo>
                      <a:pt x="11067" y="1199"/>
                    </a:lnTo>
                    <a:lnTo>
                      <a:pt x="11058" y="1207"/>
                    </a:lnTo>
                    <a:lnTo>
                      <a:pt x="11048" y="1215"/>
                    </a:lnTo>
                    <a:lnTo>
                      <a:pt x="11039" y="1222"/>
                    </a:lnTo>
                    <a:lnTo>
                      <a:pt x="11028" y="1229"/>
                    </a:lnTo>
                    <a:lnTo>
                      <a:pt x="11017" y="1235"/>
                    </a:lnTo>
                    <a:lnTo>
                      <a:pt x="11006" y="1240"/>
                    </a:lnTo>
                    <a:lnTo>
                      <a:pt x="10994" y="1246"/>
                    </a:lnTo>
                    <a:lnTo>
                      <a:pt x="10982" y="1250"/>
                    </a:lnTo>
                    <a:lnTo>
                      <a:pt x="10969" y="1254"/>
                    </a:lnTo>
                    <a:lnTo>
                      <a:pt x="10956" y="1258"/>
                    </a:lnTo>
                    <a:lnTo>
                      <a:pt x="10941" y="1261"/>
                    </a:lnTo>
                    <a:lnTo>
                      <a:pt x="10926" y="1264"/>
                    </a:lnTo>
                    <a:lnTo>
                      <a:pt x="10910" y="1267"/>
                    </a:lnTo>
                    <a:lnTo>
                      <a:pt x="10878" y="1269"/>
                    </a:lnTo>
                    <a:lnTo>
                      <a:pt x="10844" y="1270"/>
                    </a:lnTo>
                    <a:lnTo>
                      <a:pt x="10544" y="1270"/>
                    </a:lnTo>
                    <a:lnTo>
                      <a:pt x="10544" y="768"/>
                    </a:lnTo>
                    <a:close/>
                    <a:moveTo>
                      <a:pt x="10544" y="188"/>
                    </a:moveTo>
                    <a:lnTo>
                      <a:pt x="10834" y="188"/>
                    </a:lnTo>
                    <a:lnTo>
                      <a:pt x="10860" y="189"/>
                    </a:lnTo>
                    <a:lnTo>
                      <a:pt x="10884" y="191"/>
                    </a:lnTo>
                    <a:lnTo>
                      <a:pt x="10906" y="195"/>
                    </a:lnTo>
                    <a:lnTo>
                      <a:pt x="10928" y="202"/>
                    </a:lnTo>
                    <a:lnTo>
                      <a:pt x="10948" y="208"/>
                    </a:lnTo>
                    <a:lnTo>
                      <a:pt x="10967" y="218"/>
                    </a:lnTo>
                    <a:lnTo>
                      <a:pt x="10983" y="228"/>
                    </a:lnTo>
                    <a:lnTo>
                      <a:pt x="10999" y="241"/>
                    </a:lnTo>
                    <a:lnTo>
                      <a:pt x="11006" y="248"/>
                    </a:lnTo>
                    <a:lnTo>
                      <a:pt x="11013" y="255"/>
                    </a:lnTo>
                    <a:lnTo>
                      <a:pt x="11019" y="262"/>
                    </a:lnTo>
                    <a:lnTo>
                      <a:pt x="11025" y="270"/>
                    </a:lnTo>
                    <a:lnTo>
                      <a:pt x="11030" y="279"/>
                    </a:lnTo>
                    <a:lnTo>
                      <a:pt x="11036" y="287"/>
                    </a:lnTo>
                    <a:lnTo>
                      <a:pt x="11040" y="295"/>
                    </a:lnTo>
                    <a:lnTo>
                      <a:pt x="11044" y="305"/>
                    </a:lnTo>
                    <a:lnTo>
                      <a:pt x="11048" y="315"/>
                    </a:lnTo>
                    <a:lnTo>
                      <a:pt x="11051" y="325"/>
                    </a:lnTo>
                    <a:lnTo>
                      <a:pt x="11054" y="335"/>
                    </a:lnTo>
                    <a:lnTo>
                      <a:pt x="11056" y="346"/>
                    </a:lnTo>
                    <a:lnTo>
                      <a:pt x="11059" y="369"/>
                    </a:lnTo>
                    <a:lnTo>
                      <a:pt x="11060" y="393"/>
                    </a:lnTo>
                    <a:lnTo>
                      <a:pt x="11059" y="418"/>
                    </a:lnTo>
                    <a:lnTo>
                      <a:pt x="11056" y="440"/>
                    </a:lnTo>
                    <a:lnTo>
                      <a:pt x="11054" y="451"/>
                    </a:lnTo>
                    <a:lnTo>
                      <a:pt x="11051" y="461"/>
                    </a:lnTo>
                    <a:lnTo>
                      <a:pt x="11048" y="471"/>
                    </a:lnTo>
                    <a:lnTo>
                      <a:pt x="11044" y="480"/>
                    </a:lnTo>
                    <a:lnTo>
                      <a:pt x="11040" y="490"/>
                    </a:lnTo>
                    <a:lnTo>
                      <a:pt x="11036" y="499"/>
                    </a:lnTo>
                    <a:lnTo>
                      <a:pt x="11030" y="508"/>
                    </a:lnTo>
                    <a:lnTo>
                      <a:pt x="11025" y="516"/>
                    </a:lnTo>
                    <a:lnTo>
                      <a:pt x="11019" y="523"/>
                    </a:lnTo>
                    <a:lnTo>
                      <a:pt x="11013" y="531"/>
                    </a:lnTo>
                    <a:lnTo>
                      <a:pt x="11006" y="538"/>
                    </a:lnTo>
                    <a:lnTo>
                      <a:pt x="10999" y="544"/>
                    </a:lnTo>
                    <a:lnTo>
                      <a:pt x="10983" y="556"/>
                    </a:lnTo>
                    <a:lnTo>
                      <a:pt x="10967" y="567"/>
                    </a:lnTo>
                    <a:lnTo>
                      <a:pt x="10948" y="576"/>
                    </a:lnTo>
                    <a:lnTo>
                      <a:pt x="10928" y="584"/>
                    </a:lnTo>
                    <a:lnTo>
                      <a:pt x="10906" y="589"/>
                    </a:lnTo>
                    <a:lnTo>
                      <a:pt x="10884" y="594"/>
                    </a:lnTo>
                    <a:lnTo>
                      <a:pt x="10860" y="596"/>
                    </a:lnTo>
                    <a:lnTo>
                      <a:pt x="10834" y="597"/>
                    </a:lnTo>
                    <a:lnTo>
                      <a:pt x="10544" y="597"/>
                    </a:lnTo>
                    <a:lnTo>
                      <a:pt x="10544" y="188"/>
                    </a:lnTo>
                    <a:close/>
                    <a:moveTo>
                      <a:pt x="11886" y="827"/>
                    </a:moveTo>
                    <a:lnTo>
                      <a:pt x="11886" y="1440"/>
                    </a:lnTo>
                    <a:lnTo>
                      <a:pt x="12066" y="1440"/>
                    </a:lnTo>
                    <a:lnTo>
                      <a:pt x="12066" y="827"/>
                    </a:lnTo>
                    <a:lnTo>
                      <a:pt x="12482" y="17"/>
                    </a:lnTo>
                    <a:lnTo>
                      <a:pt x="12285" y="17"/>
                    </a:lnTo>
                    <a:lnTo>
                      <a:pt x="11976" y="648"/>
                    </a:lnTo>
                    <a:lnTo>
                      <a:pt x="11666" y="17"/>
                    </a:lnTo>
                    <a:lnTo>
                      <a:pt x="11469" y="17"/>
                    </a:lnTo>
                    <a:lnTo>
                      <a:pt x="11886" y="8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7" name="Freeform 16"/>
              <p:cNvSpPr>
                <a:spLocks/>
              </p:cNvSpPr>
              <p:nvPr/>
            </p:nvSpPr>
            <p:spPr bwMode="auto">
              <a:xfrm>
                <a:off x="7369176" y="5378450"/>
                <a:ext cx="265113" cy="376238"/>
              </a:xfrm>
              <a:custGeom>
                <a:avLst/>
                <a:gdLst>
                  <a:gd name="T0" fmla="*/ 411 w 1001"/>
                  <a:gd name="T1" fmla="*/ 171 h 1423"/>
                  <a:gd name="T2" fmla="*/ 411 w 1001"/>
                  <a:gd name="T3" fmla="*/ 1423 h 1423"/>
                  <a:gd name="T4" fmla="*/ 590 w 1001"/>
                  <a:gd name="T5" fmla="*/ 1423 h 1423"/>
                  <a:gd name="T6" fmla="*/ 590 w 1001"/>
                  <a:gd name="T7" fmla="*/ 171 h 1423"/>
                  <a:gd name="T8" fmla="*/ 1001 w 1001"/>
                  <a:gd name="T9" fmla="*/ 171 h 1423"/>
                  <a:gd name="T10" fmla="*/ 1001 w 1001"/>
                  <a:gd name="T11" fmla="*/ 0 h 1423"/>
                  <a:gd name="T12" fmla="*/ 0 w 1001"/>
                  <a:gd name="T13" fmla="*/ 0 h 1423"/>
                  <a:gd name="T14" fmla="*/ 0 w 1001"/>
                  <a:gd name="T15" fmla="*/ 171 h 1423"/>
                  <a:gd name="T16" fmla="*/ 411 w 1001"/>
                  <a:gd name="T17" fmla="*/ 171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1" h="1423">
                    <a:moveTo>
                      <a:pt x="411" y="171"/>
                    </a:moveTo>
                    <a:lnTo>
                      <a:pt x="411" y="1423"/>
                    </a:lnTo>
                    <a:lnTo>
                      <a:pt x="590" y="1423"/>
                    </a:lnTo>
                    <a:lnTo>
                      <a:pt x="590" y="171"/>
                    </a:lnTo>
                    <a:lnTo>
                      <a:pt x="1001" y="171"/>
                    </a:lnTo>
                    <a:lnTo>
                      <a:pt x="1001" y="0"/>
                    </a:lnTo>
                    <a:lnTo>
                      <a:pt x="0" y="0"/>
                    </a:lnTo>
                    <a:lnTo>
                      <a:pt x="0" y="171"/>
                    </a:lnTo>
                    <a:lnTo>
                      <a:pt x="411" y="1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8" name="Freeform 17"/>
              <p:cNvSpPr>
                <a:spLocks noEditPoints="1"/>
              </p:cNvSpPr>
              <p:nvPr/>
            </p:nvSpPr>
            <p:spPr bwMode="auto">
              <a:xfrm>
                <a:off x="7748588" y="5373688"/>
                <a:ext cx="600075" cy="385763"/>
              </a:xfrm>
              <a:custGeom>
                <a:avLst/>
                <a:gdLst>
                  <a:gd name="T0" fmla="*/ 1031 w 2269"/>
                  <a:gd name="T1" fmla="*/ 17 h 1457"/>
                  <a:gd name="T2" fmla="*/ 0 w 2269"/>
                  <a:gd name="T3" fmla="*/ 1440 h 1457"/>
                  <a:gd name="T4" fmla="*/ 1398 w 2269"/>
                  <a:gd name="T5" fmla="*/ 1133 h 1457"/>
                  <a:gd name="T6" fmla="*/ 1440 w 2269"/>
                  <a:gd name="T7" fmla="*/ 1226 h 1457"/>
                  <a:gd name="T8" fmla="*/ 1498 w 2269"/>
                  <a:gd name="T9" fmla="*/ 1307 h 1457"/>
                  <a:gd name="T10" fmla="*/ 1574 w 2269"/>
                  <a:gd name="T11" fmla="*/ 1374 h 1457"/>
                  <a:gd name="T12" fmla="*/ 1661 w 2269"/>
                  <a:gd name="T13" fmla="*/ 1423 h 1457"/>
                  <a:gd name="T14" fmla="*/ 1757 w 2269"/>
                  <a:gd name="T15" fmla="*/ 1450 h 1457"/>
                  <a:gd name="T16" fmla="*/ 1865 w 2269"/>
                  <a:gd name="T17" fmla="*/ 1457 h 1457"/>
                  <a:gd name="T18" fmla="*/ 1977 w 2269"/>
                  <a:gd name="T19" fmla="*/ 1438 h 1457"/>
                  <a:gd name="T20" fmla="*/ 2076 w 2269"/>
                  <a:gd name="T21" fmla="*/ 1393 h 1457"/>
                  <a:gd name="T22" fmla="*/ 2159 w 2269"/>
                  <a:gd name="T23" fmla="*/ 1323 h 1457"/>
                  <a:gd name="T24" fmla="*/ 2218 w 2269"/>
                  <a:gd name="T25" fmla="*/ 1243 h 1457"/>
                  <a:gd name="T26" fmla="*/ 2254 w 2269"/>
                  <a:gd name="T27" fmla="*/ 1153 h 1457"/>
                  <a:gd name="T28" fmla="*/ 2268 w 2269"/>
                  <a:gd name="T29" fmla="*/ 1053 h 1457"/>
                  <a:gd name="T30" fmla="*/ 2256 w 2269"/>
                  <a:gd name="T31" fmla="*/ 935 h 1457"/>
                  <a:gd name="T32" fmla="*/ 2217 w 2269"/>
                  <a:gd name="T33" fmla="*/ 839 h 1457"/>
                  <a:gd name="T34" fmla="*/ 2150 w 2269"/>
                  <a:gd name="T35" fmla="*/ 762 h 1457"/>
                  <a:gd name="T36" fmla="*/ 2049 w 2269"/>
                  <a:gd name="T37" fmla="*/ 689 h 1457"/>
                  <a:gd name="T38" fmla="*/ 1929 w 2269"/>
                  <a:gd name="T39" fmla="*/ 624 h 1457"/>
                  <a:gd name="T40" fmla="*/ 1737 w 2269"/>
                  <a:gd name="T41" fmla="*/ 513 h 1457"/>
                  <a:gd name="T42" fmla="*/ 1691 w 2269"/>
                  <a:gd name="T43" fmla="*/ 467 h 1457"/>
                  <a:gd name="T44" fmla="*/ 1665 w 2269"/>
                  <a:gd name="T45" fmla="*/ 418 h 1457"/>
                  <a:gd name="T46" fmla="*/ 1655 w 2269"/>
                  <a:gd name="T47" fmla="*/ 362 h 1457"/>
                  <a:gd name="T48" fmla="*/ 1668 w 2269"/>
                  <a:gd name="T49" fmla="*/ 281 h 1457"/>
                  <a:gd name="T50" fmla="*/ 1715 w 2269"/>
                  <a:gd name="T51" fmla="*/ 213 h 1457"/>
                  <a:gd name="T52" fmla="*/ 1790 w 2269"/>
                  <a:gd name="T53" fmla="*/ 175 h 1457"/>
                  <a:gd name="T54" fmla="*/ 1876 w 2269"/>
                  <a:gd name="T55" fmla="*/ 175 h 1457"/>
                  <a:gd name="T56" fmla="*/ 1950 w 2269"/>
                  <a:gd name="T57" fmla="*/ 204 h 1457"/>
                  <a:gd name="T58" fmla="*/ 2015 w 2269"/>
                  <a:gd name="T59" fmla="*/ 266 h 1457"/>
                  <a:gd name="T60" fmla="*/ 2181 w 2269"/>
                  <a:gd name="T61" fmla="*/ 202 h 1457"/>
                  <a:gd name="T62" fmla="*/ 2095 w 2269"/>
                  <a:gd name="T63" fmla="*/ 92 h 1457"/>
                  <a:gd name="T64" fmla="*/ 1980 w 2269"/>
                  <a:gd name="T65" fmla="*/ 23 h 1457"/>
                  <a:gd name="T66" fmla="*/ 1825 w 2269"/>
                  <a:gd name="T67" fmla="*/ 0 h 1457"/>
                  <a:gd name="T68" fmla="*/ 1740 w 2269"/>
                  <a:gd name="T69" fmla="*/ 10 h 1457"/>
                  <a:gd name="T70" fmla="*/ 1662 w 2269"/>
                  <a:gd name="T71" fmla="*/ 41 h 1457"/>
                  <a:gd name="T72" fmla="*/ 1592 w 2269"/>
                  <a:gd name="T73" fmla="*/ 92 h 1457"/>
                  <a:gd name="T74" fmla="*/ 1534 w 2269"/>
                  <a:gd name="T75" fmla="*/ 159 h 1457"/>
                  <a:gd name="T76" fmla="*/ 1495 w 2269"/>
                  <a:gd name="T77" fmla="*/ 237 h 1457"/>
                  <a:gd name="T78" fmla="*/ 1476 w 2269"/>
                  <a:gd name="T79" fmla="*/ 324 h 1457"/>
                  <a:gd name="T80" fmla="*/ 1478 w 2269"/>
                  <a:gd name="T81" fmla="*/ 420 h 1457"/>
                  <a:gd name="T82" fmla="*/ 1500 w 2269"/>
                  <a:gd name="T83" fmla="*/ 504 h 1457"/>
                  <a:gd name="T84" fmla="*/ 1545 w 2269"/>
                  <a:gd name="T85" fmla="*/ 575 h 1457"/>
                  <a:gd name="T86" fmla="*/ 1634 w 2269"/>
                  <a:gd name="T87" fmla="*/ 655 h 1457"/>
                  <a:gd name="T88" fmla="*/ 1781 w 2269"/>
                  <a:gd name="T89" fmla="*/ 741 h 1457"/>
                  <a:gd name="T90" fmla="*/ 1936 w 2269"/>
                  <a:gd name="T91" fmla="*/ 820 h 1457"/>
                  <a:gd name="T92" fmla="*/ 2036 w 2269"/>
                  <a:gd name="T93" fmla="*/ 899 h 1457"/>
                  <a:gd name="T94" fmla="*/ 2072 w 2269"/>
                  <a:gd name="T95" fmla="*/ 952 h 1457"/>
                  <a:gd name="T96" fmla="*/ 2088 w 2269"/>
                  <a:gd name="T97" fmla="*/ 1002 h 1457"/>
                  <a:gd name="T98" fmla="*/ 2087 w 2269"/>
                  <a:gd name="T99" fmla="*/ 1085 h 1457"/>
                  <a:gd name="T100" fmla="*/ 2048 w 2269"/>
                  <a:gd name="T101" fmla="*/ 1187 h 1457"/>
                  <a:gd name="T102" fmla="*/ 1997 w 2269"/>
                  <a:gd name="T103" fmla="*/ 1241 h 1457"/>
                  <a:gd name="T104" fmla="*/ 1940 w 2269"/>
                  <a:gd name="T105" fmla="*/ 1271 h 1457"/>
                  <a:gd name="T106" fmla="*/ 1872 w 2269"/>
                  <a:gd name="T107" fmla="*/ 1285 h 1457"/>
                  <a:gd name="T108" fmla="*/ 1797 w 2269"/>
                  <a:gd name="T109" fmla="*/ 1283 h 1457"/>
                  <a:gd name="T110" fmla="*/ 1731 w 2269"/>
                  <a:gd name="T111" fmla="*/ 1265 h 1457"/>
                  <a:gd name="T112" fmla="*/ 1675 w 2269"/>
                  <a:gd name="T113" fmla="*/ 1232 h 1457"/>
                  <a:gd name="T114" fmla="*/ 1628 w 2269"/>
                  <a:gd name="T115" fmla="*/ 1184 h 1457"/>
                  <a:gd name="T116" fmla="*/ 1570 w 2269"/>
                  <a:gd name="T117" fmla="*/ 1079 h 1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69" h="1457">
                    <a:moveTo>
                      <a:pt x="179" y="1440"/>
                    </a:moveTo>
                    <a:lnTo>
                      <a:pt x="179" y="332"/>
                    </a:lnTo>
                    <a:lnTo>
                      <a:pt x="822" y="1440"/>
                    </a:lnTo>
                    <a:lnTo>
                      <a:pt x="1031" y="1440"/>
                    </a:lnTo>
                    <a:lnTo>
                      <a:pt x="1031" y="17"/>
                    </a:lnTo>
                    <a:lnTo>
                      <a:pt x="853" y="17"/>
                    </a:lnTo>
                    <a:lnTo>
                      <a:pt x="853" y="1130"/>
                    </a:lnTo>
                    <a:lnTo>
                      <a:pt x="209" y="17"/>
                    </a:lnTo>
                    <a:lnTo>
                      <a:pt x="0" y="17"/>
                    </a:lnTo>
                    <a:lnTo>
                      <a:pt x="0" y="1440"/>
                    </a:lnTo>
                    <a:lnTo>
                      <a:pt x="179" y="1440"/>
                    </a:lnTo>
                    <a:close/>
                    <a:moveTo>
                      <a:pt x="1381" y="1073"/>
                    </a:moveTo>
                    <a:lnTo>
                      <a:pt x="1387" y="1094"/>
                    </a:lnTo>
                    <a:lnTo>
                      <a:pt x="1393" y="1113"/>
                    </a:lnTo>
                    <a:lnTo>
                      <a:pt x="1398" y="1133"/>
                    </a:lnTo>
                    <a:lnTo>
                      <a:pt x="1406" y="1153"/>
                    </a:lnTo>
                    <a:lnTo>
                      <a:pt x="1412" y="1172"/>
                    </a:lnTo>
                    <a:lnTo>
                      <a:pt x="1421" y="1191"/>
                    </a:lnTo>
                    <a:lnTo>
                      <a:pt x="1430" y="1208"/>
                    </a:lnTo>
                    <a:lnTo>
                      <a:pt x="1440" y="1226"/>
                    </a:lnTo>
                    <a:lnTo>
                      <a:pt x="1450" y="1243"/>
                    </a:lnTo>
                    <a:lnTo>
                      <a:pt x="1461" y="1260"/>
                    </a:lnTo>
                    <a:lnTo>
                      <a:pt x="1473" y="1276"/>
                    </a:lnTo>
                    <a:lnTo>
                      <a:pt x="1485" y="1292"/>
                    </a:lnTo>
                    <a:lnTo>
                      <a:pt x="1498" y="1307"/>
                    </a:lnTo>
                    <a:lnTo>
                      <a:pt x="1513" y="1322"/>
                    </a:lnTo>
                    <a:lnTo>
                      <a:pt x="1527" y="1336"/>
                    </a:lnTo>
                    <a:lnTo>
                      <a:pt x="1542" y="1349"/>
                    </a:lnTo>
                    <a:lnTo>
                      <a:pt x="1559" y="1362"/>
                    </a:lnTo>
                    <a:lnTo>
                      <a:pt x="1574" y="1374"/>
                    </a:lnTo>
                    <a:lnTo>
                      <a:pt x="1591" y="1385"/>
                    </a:lnTo>
                    <a:lnTo>
                      <a:pt x="1608" y="1396"/>
                    </a:lnTo>
                    <a:lnTo>
                      <a:pt x="1625" y="1406"/>
                    </a:lnTo>
                    <a:lnTo>
                      <a:pt x="1643" y="1415"/>
                    </a:lnTo>
                    <a:lnTo>
                      <a:pt x="1661" y="1423"/>
                    </a:lnTo>
                    <a:lnTo>
                      <a:pt x="1680" y="1429"/>
                    </a:lnTo>
                    <a:lnTo>
                      <a:pt x="1699" y="1436"/>
                    </a:lnTo>
                    <a:lnTo>
                      <a:pt x="1717" y="1442"/>
                    </a:lnTo>
                    <a:lnTo>
                      <a:pt x="1737" y="1446"/>
                    </a:lnTo>
                    <a:lnTo>
                      <a:pt x="1757" y="1450"/>
                    </a:lnTo>
                    <a:lnTo>
                      <a:pt x="1778" y="1454"/>
                    </a:lnTo>
                    <a:lnTo>
                      <a:pt x="1799" y="1455"/>
                    </a:lnTo>
                    <a:lnTo>
                      <a:pt x="1820" y="1457"/>
                    </a:lnTo>
                    <a:lnTo>
                      <a:pt x="1842" y="1457"/>
                    </a:lnTo>
                    <a:lnTo>
                      <a:pt x="1865" y="1457"/>
                    </a:lnTo>
                    <a:lnTo>
                      <a:pt x="1889" y="1455"/>
                    </a:lnTo>
                    <a:lnTo>
                      <a:pt x="1912" y="1453"/>
                    </a:lnTo>
                    <a:lnTo>
                      <a:pt x="1935" y="1448"/>
                    </a:lnTo>
                    <a:lnTo>
                      <a:pt x="1957" y="1444"/>
                    </a:lnTo>
                    <a:lnTo>
                      <a:pt x="1977" y="1438"/>
                    </a:lnTo>
                    <a:lnTo>
                      <a:pt x="1998" y="1432"/>
                    </a:lnTo>
                    <a:lnTo>
                      <a:pt x="2018" y="1424"/>
                    </a:lnTo>
                    <a:lnTo>
                      <a:pt x="2038" y="1415"/>
                    </a:lnTo>
                    <a:lnTo>
                      <a:pt x="2058" y="1404"/>
                    </a:lnTo>
                    <a:lnTo>
                      <a:pt x="2076" y="1393"/>
                    </a:lnTo>
                    <a:lnTo>
                      <a:pt x="2094" y="1382"/>
                    </a:lnTo>
                    <a:lnTo>
                      <a:pt x="2111" y="1369"/>
                    </a:lnTo>
                    <a:lnTo>
                      <a:pt x="2127" y="1355"/>
                    </a:lnTo>
                    <a:lnTo>
                      <a:pt x="2144" y="1339"/>
                    </a:lnTo>
                    <a:lnTo>
                      <a:pt x="2159" y="1323"/>
                    </a:lnTo>
                    <a:lnTo>
                      <a:pt x="2172" y="1307"/>
                    </a:lnTo>
                    <a:lnTo>
                      <a:pt x="2185" y="1292"/>
                    </a:lnTo>
                    <a:lnTo>
                      <a:pt x="2197" y="1276"/>
                    </a:lnTo>
                    <a:lnTo>
                      <a:pt x="2208" y="1260"/>
                    </a:lnTo>
                    <a:lnTo>
                      <a:pt x="2218" y="1243"/>
                    </a:lnTo>
                    <a:lnTo>
                      <a:pt x="2226" y="1226"/>
                    </a:lnTo>
                    <a:lnTo>
                      <a:pt x="2234" y="1208"/>
                    </a:lnTo>
                    <a:lnTo>
                      <a:pt x="2242" y="1191"/>
                    </a:lnTo>
                    <a:lnTo>
                      <a:pt x="2248" y="1172"/>
                    </a:lnTo>
                    <a:lnTo>
                      <a:pt x="2254" y="1153"/>
                    </a:lnTo>
                    <a:lnTo>
                      <a:pt x="2258" y="1133"/>
                    </a:lnTo>
                    <a:lnTo>
                      <a:pt x="2262" y="1115"/>
                    </a:lnTo>
                    <a:lnTo>
                      <a:pt x="2265" y="1095"/>
                    </a:lnTo>
                    <a:lnTo>
                      <a:pt x="2267" y="1074"/>
                    </a:lnTo>
                    <a:lnTo>
                      <a:pt x="2268" y="1053"/>
                    </a:lnTo>
                    <a:lnTo>
                      <a:pt x="2269" y="1032"/>
                    </a:lnTo>
                    <a:lnTo>
                      <a:pt x="2267" y="1006"/>
                    </a:lnTo>
                    <a:lnTo>
                      <a:pt x="2265" y="981"/>
                    </a:lnTo>
                    <a:lnTo>
                      <a:pt x="2261" y="958"/>
                    </a:lnTo>
                    <a:lnTo>
                      <a:pt x="2256" y="935"/>
                    </a:lnTo>
                    <a:lnTo>
                      <a:pt x="2251" y="914"/>
                    </a:lnTo>
                    <a:lnTo>
                      <a:pt x="2243" y="894"/>
                    </a:lnTo>
                    <a:lnTo>
                      <a:pt x="2235" y="875"/>
                    </a:lnTo>
                    <a:lnTo>
                      <a:pt x="2226" y="857"/>
                    </a:lnTo>
                    <a:lnTo>
                      <a:pt x="2217" y="839"/>
                    </a:lnTo>
                    <a:lnTo>
                      <a:pt x="2206" y="823"/>
                    </a:lnTo>
                    <a:lnTo>
                      <a:pt x="2193" y="806"/>
                    </a:lnTo>
                    <a:lnTo>
                      <a:pt x="2180" y="791"/>
                    </a:lnTo>
                    <a:lnTo>
                      <a:pt x="2166" y="777"/>
                    </a:lnTo>
                    <a:lnTo>
                      <a:pt x="2150" y="762"/>
                    </a:lnTo>
                    <a:lnTo>
                      <a:pt x="2134" y="749"/>
                    </a:lnTo>
                    <a:lnTo>
                      <a:pt x="2116" y="735"/>
                    </a:lnTo>
                    <a:lnTo>
                      <a:pt x="2092" y="717"/>
                    </a:lnTo>
                    <a:lnTo>
                      <a:pt x="2070" y="702"/>
                    </a:lnTo>
                    <a:lnTo>
                      <a:pt x="2049" y="689"/>
                    </a:lnTo>
                    <a:lnTo>
                      <a:pt x="2028" y="675"/>
                    </a:lnTo>
                    <a:lnTo>
                      <a:pt x="2006" y="663"/>
                    </a:lnTo>
                    <a:lnTo>
                      <a:pt x="1983" y="651"/>
                    </a:lnTo>
                    <a:lnTo>
                      <a:pt x="1958" y="638"/>
                    </a:lnTo>
                    <a:lnTo>
                      <a:pt x="1929" y="624"/>
                    </a:lnTo>
                    <a:lnTo>
                      <a:pt x="1820" y="566"/>
                    </a:lnTo>
                    <a:lnTo>
                      <a:pt x="1802" y="556"/>
                    </a:lnTo>
                    <a:lnTo>
                      <a:pt x="1782" y="543"/>
                    </a:lnTo>
                    <a:lnTo>
                      <a:pt x="1762" y="529"/>
                    </a:lnTo>
                    <a:lnTo>
                      <a:pt x="1737" y="513"/>
                    </a:lnTo>
                    <a:lnTo>
                      <a:pt x="1726" y="504"/>
                    </a:lnTo>
                    <a:lnTo>
                      <a:pt x="1716" y="495"/>
                    </a:lnTo>
                    <a:lnTo>
                      <a:pt x="1706" y="486"/>
                    </a:lnTo>
                    <a:lnTo>
                      <a:pt x="1698" y="476"/>
                    </a:lnTo>
                    <a:lnTo>
                      <a:pt x="1691" y="467"/>
                    </a:lnTo>
                    <a:lnTo>
                      <a:pt x="1683" y="457"/>
                    </a:lnTo>
                    <a:lnTo>
                      <a:pt x="1678" y="447"/>
                    </a:lnTo>
                    <a:lnTo>
                      <a:pt x="1672" y="437"/>
                    </a:lnTo>
                    <a:lnTo>
                      <a:pt x="1668" y="428"/>
                    </a:lnTo>
                    <a:lnTo>
                      <a:pt x="1665" y="418"/>
                    </a:lnTo>
                    <a:lnTo>
                      <a:pt x="1661" y="407"/>
                    </a:lnTo>
                    <a:lnTo>
                      <a:pt x="1659" y="396"/>
                    </a:lnTo>
                    <a:lnTo>
                      <a:pt x="1657" y="385"/>
                    </a:lnTo>
                    <a:lnTo>
                      <a:pt x="1656" y="373"/>
                    </a:lnTo>
                    <a:lnTo>
                      <a:pt x="1655" y="362"/>
                    </a:lnTo>
                    <a:lnTo>
                      <a:pt x="1655" y="348"/>
                    </a:lnTo>
                    <a:lnTo>
                      <a:pt x="1656" y="331"/>
                    </a:lnTo>
                    <a:lnTo>
                      <a:pt x="1658" y="314"/>
                    </a:lnTo>
                    <a:lnTo>
                      <a:pt x="1662" y="297"/>
                    </a:lnTo>
                    <a:lnTo>
                      <a:pt x="1668" y="281"/>
                    </a:lnTo>
                    <a:lnTo>
                      <a:pt x="1675" y="266"/>
                    </a:lnTo>
                    <a:lnTo>
                      <a:pt x="1683" y="250"/>
                    </a:lnTo>
                    <a:lnTo>
                      <a:pt x="1692" y="237"/>
                    </a:lnTo>
                    <a:lnTo>
                      <a:pt x="1703" y="224"/>
                    </a:lnTo>
                    <a:lnTo>
                      <a:pt x="1715" y="213"/>
                    </a:lnTo>
                    <a:lnTo>
                      <a:pt x="1729" y="203"/>
                    </a:lnTo>
                    <a:lnTo>
                      <a:pt x="1743" y="193"/>
                    </a:lnTo>
                    <a:lnTo>
                      <a:pt x="1757" y="186"/>
                    </a:lnTo>
                    <a:lnTo>
                      <a:pt x="1774" y="180"/>
                    </a:lnTo>
                    <a:lnTo>
                      <a:pt x="1790" y="175"/>
                    </a:lnTo>
                    <a:lnTo>
                      <a:pt x="1808" y="172"/>
                    </a:lnTo>
                    <a:lnTo>
                      <a:pt x="1825" y="172"/>
                    </a:lnTo>
                    <a:lnTo>
                      <a:pt x="1843" y="172"/>
                    </a:lnTo>
                    <a:lnTo>
                      <a:pt x="1860" y="173"/>
                    </a:lnTo>
                    <a:lnTo>
                      <a:pt x="1876" y="175"/>
                    </a:lnTo>
                    <a:lnTo>
                      <a:pt x="1892" y="179"/>
                    </a:lnTo>
                    <a:lnTo>
                      <a:pt x="1907" y="183"/>
                    </a:lnTo>
                    <a:lnTo>
                      <a:pt x="1921" y="189"/>
                    </a:lnTo>
                    <a:lnTo>
                      <a:pt x="1936" y="195"/>
                    </a:lnTo>
                    <a:lnTo>
                      <a:pt x="1950" y="204"/>
                    </a:lnTo>
                    <a:lnTo>
                      <a:pt x="1963" y="213"/>
                    </a:lnTo>
                    <a:lnTo>
                      <a:pt x="1976" y="224"/>
                    </a:lnTo>
                    <a:lnTo>
                      <a:pt x="1990" y="236"/>
                    </a:lnTo>
                    <a:lnTo>
                      <a:pt x="2002" y="250"/>
                    </a:lnTo>
                    <a:lnTo>
                      <a:pt x="2015" y="266"/>
                    </a:lnTo>
                    <a:lnTo>
                      <a:pt x="2027" y="282"/>
                    </a:lnTo>
                    <a:lnTo>
                      <a:pt x="2039" y="301"/>
                    </a:lnTo>
                    <a:lnTo>
                      <a:pt x="2051" y="322"/>
                    </a:lnTo>
                    <a:lnTo>
                      <a:pt x="2196" y="228"/>
                    </a:lnTo>
                    <a:lnTo>
                      <a:pt x="2181" y="202"/>
                    </a:lnTo>
                    <a:lnTo>
                      <a:pt x="2166" y="177"/>
                    </a:lnTo>
                    <a:lnTo>
                      <a:pt x="2150" y="152"/>
                    </a:lnTo>
                    <a:lnTo>
                      <a:pt x="2133" y="131"/>
                    </a:lnTo>
                    <a:lnTo>
                      <a:pt x="2115" y="110"/>
                    </a:lnTo>
                    <a:lnTo>
                      <a:pt x="2095" y="92"/>
                    </a:lnTo>
                    <a:lnTo>
                      <a:pt x="2076" y="75"/>
                    </a:lnTo>
                    <a:lnTo>
                      <a:pt x="2053" y="60"/>
                    </a:lnTo>
                    <a:lnTo>
                      <a:pt x="2030" y="46"/>
                    </a:lnTo>
                    <a:lnTo>
                      <a:pt x="2006" y="33"/>
                    </a:lnTo>
                    <a:lnTo>
                      <a:pt x="1980" y="23"/>
                    </a:lnTo>
                    <a:lnTo>
                      <a:pt x="1952" y="16"/>
                    </a:lnTo>
                    <a:lnTo>
                      <a:pt x="1923" y="9"/>
                    </a:lnTo>
                    <a:lnTo>
                      <a:pt x="1893" y="5"/>
                    </a:lnTo>
                    <a:lnTo>
                      <a:pt x="1860" y="1"/>
                    </a:lnTo>
                    <a:lnTo>
                      <a:pt x="1825" y="0"/>
                    </a:lnTo>
                    <a:lnTo>
                      <a:pt x="1808" y="0"/>
                    </a:lnTo>
                    <a:lnTo>
                      <a:pt x="1790" y="3"/>
                    </a:lnTo>
                    <a:lnTo>
                      <a:pt x="1773" y="4"/>
                    </a:lnTo>
                    <a:lnTo>
                      <a:pt x="1756" y="7"/>
                    </a:lnTo>
                    <a:lnTo>
                      <a:pt x="1740" y="10"/>
                    </a:lnTo>
                    <a:lnTo>
                      <a:pt x="1723" y="15"/>
                    </a:lnTo>
                    <a:lnTo>
                      <a:pt x="1708" y="20"/>
                    </a:lnTo>
                    <a:lnTo>
                      <a:pt x="1692" y="27"/>
                    </a:lnTo>
                    <a:lnTo>
                      <a:pt x="1677" y="33"/>
                    </a:lnTo>
                    <a:lnTo>
                      <a:pt x="1662" y="41"/>
                    </a:lnTo>
                    <a:lnTo>
                      <a:pt x="1647" y="50"/>
                    </a:lnTo>
                    <a:lnTo>
                      <a:pt x="1633" y="59"/>
                    </a:lnTo>
                    <a:lnTo>
                      <a:pt x="1619" y="69"/>
                    </a:lnTo>
                    <a:lnTo>
                      <a:pt x="1605" y="80"/>
                    </a:lnTo>
                    <a:lnTo>
                      <a:pt x="1592" y="92"/>
                    </a:lnTo>
                    <a:lnTo>
                      <a:pt x="1579" y="104"/>
                    </a:lnTo>
                    <a:lnTo>
                      <a:pt x="1567" y="117"/>
                    </a:lnTo>
                    <a:lnTo>
                      <a:pt x="1554" y="131"/>
                    </a:lnTo>
                    <a:lnTo>
                      <a:pt x="1543" y="145"/>
                    </a:lnTo>
                    <a:lnTo>
                      <a:pt x="1534" y="159"/>
                    </a:lnTo>
                    <a:lnTo>
                      <a:pt x="1525" y="174"/>
                    </a:lnTo>
                    <a:lnTo>
                      <a:pt x="1516" y="189"/>
                    </a:lnTo>
                    <a:lnTo>
                      <a:pt x="1508" y="204"/>
                    </a:lnTo>
                    <a:lnTo>
                      <a:pt x="1502" y="221"/>
                    </a:lnTo>
                    <a:lnTo>
                      <a:pt x="1495" y="237"/>
                    </a:lnTo>
                    <a:lnTo>
                      <a:pt x="1489" y="254"/>
                    </a:lnTo>
                    <a:lnTo>
                      <a:pt x="1485" y="270"/>
                    </a:lnTo>
                    <a:lnTo>
                      <a:pt x="1482" y="288"/>
                    </a:lnTo>
                    <a:lnTo>
                      <a:pt x="1478" y="306"/>
                    </a:lnTo>
                    <a:lnTo>
                      <a:pt x="1476" y="324"/>
                    </a:lnTo>
                    <a:lnTo>
                      <a:pt x="1475" y="343"/>
                    </a:lnTo>
                    <a:lnTo>
                      <a:pt x="1475" y="363"/>
                    </a:lnTo>
                    <a:lnTo>
                      <a:pt x="1475" y="382"/>
                    </a:lnTo>
                    <a:lnTo>
                      <a:pt x="1476" y="401"/>
                    </a:lnTo>
                    <a:lnTo>
                      <a:pt x="1478" y="420"/>
                    </a:lnTo>
                    <a:lnTo>
                      <a:pt x="1482" y="437"/>
                    </a:lnTo>
                    <a:lnTo>
                      <a:pt x="1485" y="454"/>
                    </a:lnTo>
                    <a:lnTo>
                      <a:pt x="1489" y="472"/>
                    </a:lnTo>
                    <a:lnTo>
                      <a:pt x="1495" y="487"/>
                    </a:lnTo>
                    <a:lnTo>
                      <a:pt x="1500" y="504"/>
                    </a:lnTo>
                    <a:lnTo>
                      <a:pt x="1508" y="518"/>
                    </a:lnTo>
                    <a:lnTo>
                      <a:pt x="1516" y="533"/>
                    </a:lnTo>
                    <a:lnTo>
                      <a:pt x="1525" y="548"/>
                    </a:lnTo>
                    <a:lnTo>
                      <a:pt x="1534" y="561"/>
                    </a:lnTo>
                    <a:lnTo>
                      <a:pt x="1545" y="575"/>
                    </a:lnTo>
                    <a:lnTo>
                      <a:pt x="1556" y="587"/>
                    </a:lnTo>
                    <a:lnTo>
                      <a:pt x="1568" y="600"/>
                    </a:lnTo>
                    <a:lnTo>
                      <a:pt x="1581" y="613"/>
                    </a:lnTo>
                    <a:lnTo>
                      <a:pt x="1608" y="636"/>
                    </a:lnTo>
                    <a:lnTo>
                      <a:pt x="1634" y="655"/>
                    </a:lnTo>
                    <a:lnTo>
                      <a:pt x="1660" y="674"/>
                    </a:lnTo>
                    <a:lnTo>
                      <a:pt x="1687" y="691"/>
                    </a:lnTo>
                    <a:lnTo>
                      <a:pt x="1715" y="707"/>
                    </a:lnTo>
                    <a:lnTo>
                      <a:pt x="1747" y="724"/>
                    </a:lnTo>
                    <a:lnTo>
                      <a:pt x="1781" y="741"/>
                    </a:lnTo>
                    <a:lnTo>
                      <a:pt x="1821" y="759"/>
                    </a:lnTo>
                    <a:lnTo>
                      <a:pt x="1853" y="774"/>
                    </a:lnTo>
                    <a:lnTo>
                      <a:pt x="1882" y="790"/>
                    </a:lnTo>
                    <a:lnTo>
                      <a:pt x="1909" y="804"/>
                    </a:lnTo>
                    <a:lnTo>
                      <a:pt x="1936" y="820"/>
                    </a:lnTo>
                    <a:lnTo>
                      <a:pt x="1960" y="835"/>
                    </a:lnTo>
                    <a:lnTo>
                      <a:pt x="1982" y="850"/>
                    </a:lnTo>
                    <a:lnTo>
                      <a:pt x="2002" y="866"/>
                    </a:lnTo>
                    <a:lnTo>
                      <a:pt x="2019" y="881"/>
                    </a:lnTo>
                    <a:lnTo>
                      <a:pt x="2036" y="899"/>
                    </a:lnTo>
                    <a:lnTo>
                      <a:pt x="2050" y="915"/>
                    </a:lnTo>
                    <a:lnTo>
                      <a:pt x="2057" y="924"/>
                    </a:lnTo>
                    <a:lnTo>
                      <a:pt x="2062" y="933"/>
                    </a:lnTo>
                    <a:lnTo>
                      <a:pt x="2068" y="943"/>
                    </a:lnTo>
                    <a:lnTo>
                      <a:pt x="2072" y="952"/>
                    </a:lnTo>
                    <a:lnTo>
                      <a:pt x="2077" y="962"/>
                    </a:lnTo>
                    <a:lnTo>
                      <a:pt x="2080" y="971"/>
                    </a:lnTo>
                    <a:lnTo>
                      <a:pt x="2083" y="981"/>
                    </a:lnTo>
                    <a:lnTo>
                      <a:pt x="2085" y="992"/>
                    </a:lnTo>
                    <a:lnTo>
                      <a:pt x="2088" y="1002"/>
                    </a:lnTo>
                    <a:lnTo>
                      <a:pt x="2089" y="1013"/>
                    </a:lnTo>
                    <a:lnTo>
                      <a:pt x="2090" y="1024"/>
                    </a:lnTo>
                    <a:lnTo>
                      <a:pt x="2090" y="1036"/>
                    </a:lnTo>
                    <a:lnTo>
                      <a:pt x="2089" y="1061"/>
                    </a:lnTo>
                    <a:lnTo>
                      <a:pt x="2087" y="1085"/>
                    </a:lnTo>
                    <a:lnTo>
                      <a:pt x="2082" y="1107"/>
                    </a:lnTo>
                    <a:lnTo>
                      <a:pt x="2077" y="1129"/>
                    </a:lnTo>
                    <a:lnTo>
                      <a:pt x="2069" y="1150"/>
                    </a:lnTo>
                    <a:lnTo>
                      <a:pt x="2059" y="1169"/>
                    </a:lnTo>
                    <a:lnTo>
                      <a:pt x="2048" y="1187"/>
                    </a:lnTo>
                    <a:lnTo>
                      <a:pt x="2036" y="1205"/>
                    </a:lnTo>
                    <a:lnTo>
                      <a:pt x="2026" y="1215"/>
                    </a:lnTo>
                    <a:lnTo>
                      <a:pt x="2017" y="1225"/>
                    </a:lnTo>
                    <a:lnTo>
                      <a:pt x="2007" y="1232"/>
                    </a:lnTo>
                    <a:lnTo>
                      <a:pt x="1997" y="1241"/>
                    </a:lnTo>
                    <a:lnTo>
                      <a:pt x="1986" y="1248"/>
                    </a:lnTo>
                    <a:lnTo>
                      <a:pt x="1975" y="1254"/>
                    </a:lnTo>
                    <a:lnTo>
                      <a:pt x="1964" y="1261"/>
                    </a:lnTo>
                    <a:lnTo>
                      <a:pt x="1952" y="1267"/>
                    </a:lnTo>
                    <a:lnTo>
                      <a:pt x="1940" y="1271"/>
                    </a:lnTo>
                    <a:lnTo>
                      <a:pt x="1927" y="1275"/>
                    </a:lnTo>
                    <a:lnTo>
                      <a:pt x="1914" y="1279"/>
                    </a:lnTo>
                    <a:lnTo>
                      <a:pt x="1900" y="1281"/>
                    </a:lnTo>
                    <a:lnTo>
                      <a:pt x="1886" y="1283"/>
                    </a:lnTo>
                    <a:lnTo>
                      <a:pt x="1872" y="1285"/>
                    </a:lnTo>
                    <a:lnTo>
                      <a:pt x="1857" y="1286"/>
                    </a:lnTo>
                    <a:lnTo>
                      <a:pt x="1842" y="1286"/>
                    </a:lnTo>
                    <a:lnTo>
                      <a:pt x="1825" y="1286"/>
                    </a:lnTo>
                    <a:lnTo>
                      <a:pt x="1811" y="1285"/>
                    </a:lnTo>
                    <a:lnTo>
                      <a:pt x="1797" y="1283"/>
                    </a:lnTo>
                    <a:lnTo>
                      <a:pt x="1782" y="1281"/>
                    </a:lnTo>
                    <a:lnTo>
                      <a:pt x="1768" y="1279"/>
                    </a:lnTo>
                    <a:lnTo>
                      <a:pt x="1755" y="1274"/>
                    </a:lnTo>
                    <a:lnTo>
                      <a:pt x="1743" y="1270"/>
                    </a:lnTo>
                    <a:lnTo>
                      <a:pt x="1731" y="1265"/>
                    </a:lnTo>
                    <a:lnTo>
                      <a:pt x="1719" y="1260"/>
                    </a:lnTo>
                    <a:lnTo>
                      <a:pt x="1708" y="1254"/>
                    </a:lnTo>
                    <a:lnTo>
                      <a:pt x="1697" y="1248"/>
                    </a:lnTo>
                    <a:lnTo>
                      <a:pt x="1686" y="1240"/>
                    </a:lnTo>
                    <a:lnTo>
                      <a:pt x="1675" y="1232"/>
                    </a:lnTo>
                    <a:lnTo>
                      <a:pt x="1665" y="1224"/>
                    </a:lnTo>
                    <a:lnTo>
                      <a:pt x="1656" y="1215"/>
                    </a:lnTo>
                    <a:lnTo>
                      <a:pt x="1646" y="1205"/>
                    </a:lnTo>
                    <a:lnTo>
                      <a:pt x="1637" y="1195"/>
                    </a:lnTo>
                    <a:lnTo>
                      <a:pt x="1628" y="1184"/>
                    </a:lnTo>
                    <a:lnTo>
                      <a:pt x="1621" y="1173"/>
                    </a:lnTo>
                    <a:lnTo>
                      <a:pt x="1613" y="1161"/>
                    </a:lnTo>
                    <a:lnTo>
                      <a:pt x="1597" y="1136"/>
                    </a:lnTo>
                    <a:lnTo>
                      <a:pt x="1583" y="1108"/>
                    </a:lnTo>
                    <a:lnTo>
                      <a:pt x="1570" y="1079"/>
                    </a:lnTo>
                    <a:lnTo>
                      <a:pt x="1558" y="1047"/>
                    </a:lnTo>
                    <a:lnTo>
                      <a:pt x="1547" y="1014"/>
                    </a:lnTo>
                    <a:lnTo>
                      <a:pt x="1537" y="979"/>
                    </a:lnTo>
                    <a:lnTo>
                      <a:pt x="1381" y="10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D2D5454-015E-D040-9E9C-446928E84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6672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83572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360363" indent="-184150" algn="l" defTabSz="914400" rtl="0" eaLnBrk="1" latinLnBrk="0" hangingPunct="1">
        <a:lnSpc>
          <a:spcPct val="90000"/>
        </a:lnSpc>
        <a:spcBef>
          <a:spcPts val="600"/>
        </a:spcBef>
        <a:buSzPct val="85000"/>
        <a:buFontTx/>
        <a:buBlip>
          <a:blip r:embed="rId9"/>
        </a:buBlip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536575" indent="-176213" algn="l" defTabSz="914400" rtl="0" eaLnBrk="1" latinLnBrk="0" hangingPunct="1">
        <a:lnSpc>
          <a:spcPct val="90000"/>
        </a:lnSpc>
        <a:spcBef>
          <a:spcPts val="400"/>
        </a:spcBef>
        <a:buSzPct val="85000"/>
        <a:buFontTx/>
        <a:buBlip>
          <a:blip r:embed="rId10"/>
        </a:buBlip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0">
          <p15:clr>
            <a:srgbClr val="F26B43"/>
          </p15:clr>
        </p15:guide>
        <p15:guide id="4" pos="7471">
          <p15:clr>
            <a:srgbClr val="F26B43"/>
          </p15:clr>
        </p15:guide>
        <p15:guide id="5" pos="7255">
          <p15:clr>
            <a:srgbClr val="F26B43"/>
          </p15:clr>
        </p15:guide>
        <p15:guide id="6" pos="7045">
          <p15:clr>
            <a:srgbClr val="F26B43"/>
          </p15:clr>
        </p15:guide>
        <p15:guide id="7" orient="horz" pos="3478">
          <p15:clr>
            <a:srgbClr val="F26B43"/>
          </p15:clr>
        </p15:guide>
        <p15:guide id="8" orient="horz" pos="3938">
          <p15:clr>
            <a:srgbClr val="F26B43"/>
          </p15:clr>
        </p15:guide>
        <p15:guide id="9" orient="horz" pos="3988">
          <p15:clr>
            <a:srgbClr val="F26B43"/>
          </p15:clr>
        </p15:guide>
        <p15:guide id="10" orient="horz" pos="881">
          <p15:clr>
            <a:srgbClr val="F26B43"/>
          </p15:clr>
        </p15:guide>
        <p15:guide id="11" orient="horz" pos="4104">
          <p15:clr>
            <a:srgbClr val="F26B43"/>
          </p15:clr>
        </p15:guide>
        <p15:guide id="12" orient="horz" pos="781">
          <p15:clr>
            <a:srgbClr val="F26B43"/>
          </p15:clr>
        </p15:guide>
        <p15:guide id="13" orient="horz" pos="199">
          <p15:clr>
            <a:srgbClr val="F26B43"/>
          </p15:clr>
        </p15:guide>
        <p15:guide id="14" orient="horz" pos="3716">
          <p15:clr>
            <a:srgbClr val="F26B43"/>
          </p15:clr>
        </p15:guide>
        <p15:guide id="16" orient="horz" pos="537" userDrawn="1">
          <p15:clr>
            <a:srgbClr val="F26B43"/>
          </p15:clr>
        </p15:guide>
        <p15:guide id="17" orient="horz" pos="5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9.png"/><Relationship Id="rId7" Type="http://schemas.openxmlformats.org/officeDocument/2006/relationships/image" Target="../media/image32.tiff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9.xml"/><Relationship Id="rId6" Type="http://schemas.openxmlformats.org/officeDocument/2006/relationships/image" Target="../media/image31.tiff"/><Relationship Id="rId5" Type="http://schemas.openxmlformats.org/officeDocument/2006/relationships/image" Target="../media/image30.png"/><Relationship Id="rId10" Type="http://schemas.openxmlformats.org/officeDocument/2006/relationships/image" Target="../media/image28.png"/><Relationship Id="rId4" Type="http://schemas.openxmlformats.org/officeDocument/2006/relationships/image" Target="../media/image27.tiff"/><Relationship Id="rId9" Type="http://schemas.openxmlformats.org/officeDocument/2006/relationships/image" Target="../media/image3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1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4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7.tiff"/><Relationship Id="rId7" Type="http://schemas.openxmlformats.org/officeDocument/2006/relationships/image" Target="../media/image32.tiff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5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0.png"/><Relationship Id="rId9" Type="http://schemas.openxmlformats.org/officeDocument/2006/relationships/image" Target="../media/image3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6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3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4.xml"/><Relationship Id="rId4" Type="http://schemas.openxmlformats.org/officeDocument/2006/relationships/image" Target="../media/image5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ilesteban.wordpress.com/2012/11/16/about-drools-and-infinite-execution-loops/" TargetMode="External"/><Relationship Id="rId3" Type="http://schemas.openxmlformats.org/officeDocument/2006/relationships/hyperlink" Target="https://www.drools.org/learn/documentation.html" TargetMode="External"/><Relationship Id="rId7" Type="http://schemas.openxmlformats.org/officeDocument/2006/relationships/hyperlink" Target="https://ru.wikipedia.org/wiki/&#1040;&#1083;&#1075;&#1086;&#1088;&#1080;&#1090;&#1084;_Rete" TargetMode="Externa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7.xml"/><Relationship Id="rId6" Type="http://schemas.openxmlformats.org/officeDocument/2006/relationships/hyperlink" Target="https://habr.com/ru/post/533670/" TargetMode="External"/><Relationship Id="rId5" Type="http://schemas.openxmlformats.org/officeDocument/2006/relationships/hyperlink" Target="https://github.com/sxexesx/drools-decision-table" TargetMode="External"/><Relationship Id="rId4" Type="http://schemas.openxmlformats.org/officeDocument/2006/relationships/hyperlink" Target="https://github.com/kiegroup/drool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8.xml"/><Relationship Id="rId5" Type="http://schemas.openxmlformats.org/officeDocument/2006/relationships/image" Target="../media/image28.png"/><Relationship Id="rId4" Type="http://schemas.openxmlformats.org/officeDocument/2006/relationships/image" Target="../media/image2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8CCC38-454E-6947-B6C0-69EE08FF78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1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40FC35-49BE-F748-9D4C-2FECB2A84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D108D2-CB1C-0046-8C81-DFAD5202100B}"/>
              </a:ext>
            </a:extLst>
          </p:cNvPr>
          <p:cNvSpPr txBox="1"/>
          <p:nvPr/>
        </p:nvSpPr>
        <p:spPr>
          <a:xfrm>
            <a:off x="3081488" y="1253720"/>
            <a:ext cx="6029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/>
              <a:t>Использование движка правил </a:t>
            </a:r>
            <a:r>
              <a:rPr lang="en-US" sz="2400" b="1" dirty="0"/>
              <a:t>Drools</a:t>
            </a:r>
          </a:p>
          <a:p>
            <a:pPr algn="ctr"/>
            <a:r>
              <a:rPr lang="ru-RU" sz="2400" b="1" dirty="0"/>
              <a:t>на проектах компании </a:t>
            </a:r>
          </a:p>
          <a:p>
            <a:pPr algn="ctr"/>
            <a:r>
              <a:rPr lang="en-US" sz="2400" b="1" dirty="0" err="1"/>
              <a:t>Mediascope</a:t>
            </a:r>
            <a:endParaRPr lang="ru-RU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59EBF7-0E32-A548-980E-47B1BF14B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033" y="2673063"/>
            <a:ext cx="4943932" cy="27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80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D6010324-177F-DA4A-8210-8AD0F52CF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477" y="3178390"/>
            <a:ext cx="3233205" cy="166786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На практике</a:t>
            </a:r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9A514F-B833-C446-A47B-C80EB83E7F6F}"/>
              </a:ext>
            </a:extLst>
          </p:cNvPr>
          <p:cNvCxnSpPr>
            <a:cxnSpLocks/>
          </p:cNvCxnSpPr>
          <p:nvPr/>
        </p:nvCxnSpPr>
        <p:spPr>
          <a:xfrm>
            <a:off x="5026108" y="3034258"/>
            <a:ext cx="27058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73EAEF2-0F10-264A-9333-DAC949142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31" y="1910328"/>
            <a:ext cx="3937000" cy="24511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96137C8-D923-B145-971A-56B60E80A441}"/>
              </a:ext>
            </a:extLst>
          </p:cNvPr>
          <p:cNvSpPr txBox="1"/>
          <p:nvPr/>
        </p:nvSpPr>
        <p:spPr>
          <a:xfrm>
            <a:off x="8130764" y="5836937"/>
            <a:ext cx="1051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Барт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C6771EB-08C5-1446-9235-B4750AEC9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33" y="4306777"/>
            <a:ext cx="879158" cy="15434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AFB4543-28C2-4746-8AA8-EB3FD73ED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133" y="1420296"/>
            <a:ext cx="1613109" cy="17361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ECE4CC0-350D-E140-90F0-B03B68D428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8800" y="3917099"/>
            <a:ext cx="807893" cy="132629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DF2E2FA-3828-2240-8C8E-309F4F619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202" y="4642714"/>
            <a:ext cx="807894" cy="98172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6511A36-6587-AB43-9FC5-8B92297017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3973" y="797616"/>
            <a:ext cx="801196" cy="26366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BD62C7B-DEA5-8649-A933-7F95AA6576C1}"/>
              </a:ext>
            </a:extLst>
          </p:cNvPr>
          <p:cNvSpPr txBox="1"/>
          <p:nvPr/>
        </p:nvSpPr>
        <p:spPr>
          <a:xfrm>
            <a:off x="9310037" y="5306101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Лиза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1F284F-1899-8D46-939C-77B33931E21E}"/>
              </a:ext>
            </a:extLst>
          </p:cNvPr>
          <p:cNvSpPr txBox="1"/>
          <p:nvPr/>
        </p:nvSpPr>
        <p:spPr>
          <a:xfrm>
            <a:off x="10492379" y="5696373"/>
            <a:ext cx="659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Мэгги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C5EB2B-CDDE-0F4D-A0B2-40176CFA442B}"/>
              </a:ext>
            </a:extLst>
          </p:cNvPr>
          <p:cNvSpPr txBox="1"/>
          <p:nvPr/>
        </p:nvSpPr>
        <p:spPr>
          <a:xfrm>
            <a:off x="8617988" y="3239692"/>
            <a:ext cx="692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Гомер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A7F223-6324-9E48-84C8-46832A796069}"/>
              </a:ext>
            </a:extLst>
          </p:cNvPr>
          <p:cNvSpPr txBox="1"/>
          <p:nvPr/>
        </p:nvSpPr>
        <p:spPr>
          <a:xfrm>
            <a:off x="10323974" y="3416384"/>
            <a:ext cx="754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err="1"/>
              <a:t>Мардж</a:t>
            </a:r>
            <a:endParaRPr lang="ru-RU" sz="14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2971869-5E10-5E4F-ABF3-DEA21D34B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03" y="2724485"/>
            <a:ext cx="2834133" cy="1893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031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D6010324-177F-DA4A-8210-8AD0F52CF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78" y="1535625"/>
            <a:ext cx="3233205" cy="166786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На практике</a:t>
            </a:r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6263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D6010324-177F-DA4A-8210-8AD0F52CF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78" y="1535625"/>
            <a:ext cx="3233205" cy="166786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На практике</a:t>
            </a:r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9A514F-B833-C446-A47B-C80EB83E7F6F}"/>
              </a:ext>
            </a:extLst>
          </p:cNvPr>
          <p:cNvCxnSpPr>
            <a:cxnSpLocks/>
          </p:cNvCxnSpPr>
          <p:nvPr/>
        </p:nvCxnSpPr>
        <p:spPr>
          <a:xfrm flipV="1">
            <a:off x="4780218" y="2202651"/>
            <a:ext cx="164363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E3F3971-016C-0B44-BF69-1E884B314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110" y="1119468"/>
            <a:ext cx="4267197" cy="46190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6296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D6010324-177F-DA4A-8210-8AD0F52CF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78" y="1535625"/>
            <a:ext cx="3233205" cy="166786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На практике</a:t>
            </a:r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9A514F-B833-C446-A47B-C80EB83E7F6F}"/>
              </a:ext>
            </a:extLst>
          </p:cNvPr>
          <p:cNvCxnSpPr>
            <a:cxnSpLocks/>
          </p:cNvCxnSpPr>
          <p:nvPr/>
        </p:nvCxnSpPr>
        <p:spPr>
          <a:xfrm flipV="1">
            <a:off x="4780218" y="2202651"/>
            <a:ext cx="164363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E3F3971-016C-0B44-BF69-1E884B314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110" y="1119468"/>
            <a:ext cx="4267197" cy="4619064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144C8391-11A2-EA4F-ACEF-4E832C07717E}"/>
              </a:ext>
            </a:extLst>
          </p:cNvPr>
          <p:cNvSpPr/>
          <p:nvPr/>
        </p:nvSpPr>
        <p:spPr>
          <a:xfrm>
            <a:off x="7123099" y="2224545"/>
            <a:ext cx="3304136" cy="277807"/>
          </a:xfrm>
          <a:prstGeom prst="frame">
            <a:avLst>
              <a:gd name="adj1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19CEB67D-F2E7-1C47-A62D-85EB7EEA4C42}"/>
              </a:ext>
            </a:extLst>
          </p:cNvPr>
          <p:cNvSpPr/>
          <p:nvPr/>
        </p:nvSpPr>
        <p:spPr>
          <a:xfrm>
            <a:off x="7123099" y="2502352"/>
            <a:ext cx="1483019" cy="276625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CD1CFAC3-9283-7844-9F8D-716A25289A4A}"/>
              </a:ext>
            </a:extLst>
          </p:cNvPr>
          <p:cNvSpPr/>
          <p:nvPr/>
        </p:nvSpPr>
        <p:spPr>
          <a:xfrm>
            <a:off x="6856322" y="1171815"/>
            <a:ext cx="3640068" cy="837560"/>
          </a:xfrm>
          <a:prstGeom prst="frame">
            <a:avLst>
              <a:gd name="adj1" fmla="val 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076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D6010324-177F-DA4A-8210-8AD0F52CF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78" y="1535625"/>
            <a:ext cx="3233205" cy="166786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На практике</a:t>
            </a:r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9A514F-B833-C446-A47B-C80EB83E7F6F}"/>
              </a:ext>
            </a:extLst>
          </p:cNvPr>
          <p:cNvCxnSpPr>
            <a:cxnSpLocks/>
          </p:cNvCxnSpPr>
          <p:nvPr/>
        </p:nvCxnSpPr>
        <p:spPr>
          <a:xfrm flipV="1">
            <a:off x="4780218" y="2202651"/>
            <a:ext cx="164363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E3F3971-016C-0B44-BF69-1E884B314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110" y="1119468"/>
            <a:ext cx="4267197" cy="4619064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144C8391-11A2-EA4F-ACEF-4E832C07717E}"/>
              </a:ext>
            </a:extLst>
          </p:cNvPr>
          <p:cNvSpPr/>
          <p:nvPr/>
        </p:nvSpPr>
        <p:spPr>
          <a:xfrm>
            <a:off x="7123099" y="2224545"/>
            <a:ext cx="3304136" cy="277807"/>
          </a:xfrm>
          <a:prstGeom prst="frame">
            <a:avLst>
              <a:gd name="adj1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19CEB67D-F2E7-1C47-A62D-85EB7EEA4C42}"/>
              </a:ext>
            </a:extLst>
          </p:cNvPr>
          <p:cNvSpPr/>
          <p:nvPr/>
        </p:nvSpPr>
        <p:spPr>
          <a:xfrm>
            <a:off x="7123099" y="2502352"/>
            <a:ext cx="1483019" cy="276625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CD1CFAC3-9283-7844-9F8D-716A25289A4A}"/>
              </a:ext>
            </a:extLst>
          </p:cNvPr>
          <p:cNvSpPr/>
          <p:nvPr/>
        </p:nvSpPr>
        <p:spPr>
          <a:xfrm>
            <a:off x="6856322" y="1171815"/>
            <a:ext cx="3640068" cy="837560"/>
          </a:xfrm>
          <a:prstGeom prst="frame">
            <a:avLst>
              <a:gd name="adj1" fmla="val 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E9AA68-6117-544F-A95E-D96C60C507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6" y="4271957"/>
            <a:ext cx="4712739" cy="82805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1A857B-FBD6-5141-B98D-AE35D292666C}"/>
              </a:ext>
            </a:extLst>
          </p:cNvPr>
          <p:cNvCxnSpPr>
            <a:cxnSpLocks/>
          </p:cNvCxnSpPr>
          <p:nvPr/>
        </p:nvCxnSpPr>
        <p:spPr>
          <a:xfrm flipH="1">
            <a:off x="5602035" y="4685983"/>
            <a:ext cx="8375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74524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На практике</a:t>
            </a:r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B71C4-73D2-DA4C-B9E4-625A3A266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3" y="1493091"/>
            <a:ext cx="5813056" cy="325226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9A514F-B833-C446-A47B-C80EB83E7F6F}"/>
              </a:ext>
            </a:extLst>
          </p:cNvPr>
          <p:cNvCxnSpPr>
            <a:cxnSpLocks/>
          </p:cNvCxnSpPr>
          <p:nvPr/>
        </p:nvCxnSpPr>
        <p:spPr>
          <a:xfrm>
            <a:off x="6385010" y="2573217"/>
            <a:ext cx="23133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76F3DBB-37FC-B744-B994-A8616819A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126" y="2786957"/>
            <a:ext cx="2287094" cy="11798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1040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На практике</a:t>
            </a:r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B71C4-73D2-DA4C-B9E4-625A3A266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3" y="1493091"/>
            <a:ext cx="5813056" cy="325226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9A514F-B833-C446-A47B-C80EB83E7F6F}"/>
              </a:ext>
            </a:extLst>
          </p:cNvPr>
          <p:cNvCxnSpPr>
            <a:cxnSpLocks/>
          </p:cNvCxnSpPr>
          <p:nvPr/>
        </p:nvCxnSpPr>
        <p:spPr>
          <a:xfrm>
            <a:off x="6385010" y="2573217"/>
            <a:ext cx="23133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B75A29F-B324-C04C-8F06-74C689194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6" y="3429000"/>
            <a:ext cx="879158" cy="15434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0E13BF-D4F5-FE4B-B883-B04AEECCB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571" y="3872241"/>
            <a:ext cx="807894" cy="9817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D06193-DED0-E940-91EB-F37C155B1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9289" y="965983"/>
            <a:ext cx="801196" cy="2636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30E9CA-34D0-3A41-8FEA-060765754A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8554" y="3419080"/>
            <a:ext cx="807893" cy="13262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6F3DBB-37FC-B744-B994-A8616819A0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126" y="2786957"/>
            <a:ext cx="2287094" cy="11798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C591EA-9BC8-954E-AB1F-5D0F790D81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6656" y="1251218"/>
            <a:ext cx="801196" cy="21346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4911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en-US" dirty="0"/>
              <a:t>Drools Decision Table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3CB883-AE89-444F-A48A-99702A79F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90" y="2966963"/>
            <a:ext cx="10420017" cy="1621331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A984E732-8F22-9F49-A5B8-8B425713FDB6}"/>
              </a:ext>
            </a:extLst>
          </p:cNvPr>
          <p:cNvSpPr/>
          <p:nvPr/>
        </p:nvSpPr>
        <p:spPr>
          <a:xfrm>
            <a:off x="2453910" y="2966963"/>
            <a:ext cx="1436914" cy="1621331"/>
          </a:xfrm>
          <a:prstGeom prst="frame">
            <a:avLst>
              <a:gd name="adj1" fmla="val 102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DE7350-EE4C-3A46-9C79-ED4865B93475}"/>
              </a:ext>
            </a:extLst>
          </p:cNvPr>
          <p:cNvCxnSpPr>
            <a:cxnSpLocks/>
          </p:cNvCxnSpPr>
          <p:nvPr/>
        </p:nvCxnSpPr>
        <p:spPr>
          <a:xfrm flipV="1">
            <a:off x="6503395" y="2882918"/>
            <a:ext cx="379689" cy="4912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F86DBA-68E3-FA49-84D2-D13CAA62F754}"/>
              </a:ext>
            </a:extLst>
          </p:cNvPr>
          <p:cNvCxnSpPr>
            <a:cxnSpLocks/>
          </p:cNvCxnSpPr>
          <p:nvPr/>
        </p:nvCxnSpPr>
        <p:spPr>
          <a:xfrm flipV="1">
            <a:off x="8138814" y="2350932"/>
            <a:ext cx="545567" cy="88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2DA556-621E-E04F-83F3-996B07064C5E}"/>
              </a:ext>
            </a:extLst>
          </p:cNvPr>
          <p:cNvCxnSpPr>
            <a:cxnSpLocks/>
          </p:cNvCxnSpPr>
          <p:nvPr/>
        </p:nvCxnSpPr>
        <p:spPr>
          <a:xfrm flipH="1" flipV="1">
            <a:off x="9384908" y="2350932"/>
            <a:ext cx="659546" cy="871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7D6FB4A-0B12-A847-9C12-4C215CDD3B2D}"/>
              </a:ext>
            </a:extLst>
          </p:cNvPr>
          <p:cNvSpPr txBox="1"/>
          <p:nvPr/>
        </p:nvSpPr>
        <p:spPr>
          <a:xfrm>
            <a:off x="8138814" y="1845043"/>
            <a:ext cx="188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Зарезервированные</a:t>
            </a:r>
          </a:p>
          <a:p>
            <a:pPr algn="ctr"/>
            <a:r>
              <a:rPr lang="ru-RU" sz="1400" dirty="0"/>
              <a:t>слова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A5C693-96E0-BB4F-9CE3-C0F316E52ECD}"/>
              </a:ext>
            </a:extLst>
          </p:cNvPr>
          <p:cNvSpPr txBox="1"/>
          <p:nvPr/>
        </p:nvSpPr>
        <p:spPr>
          <a:xfrm>
            <a:off x="6804780" y="255560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Fact</a:t>
            </a:r>
            <a:endParaRPr lang="ru-RU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B0CA19-131E-9F44-A126-2EAEDB6198D9}"/>
              </a:ext>
            </a:extLst>
          </p:cNvPr>
          <p:cNvCxnSpPr>
            <a:cxnSpLocks/>
          </p:cNvCxnSpPr>
          <p:nvPr/>
        </p:nvCxnSpPr>
        <p:spPr>
          <a:xfrm>
            <a:off x="5155273" y="3543266"/>
            <a:ext cx="303094" cy="1459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68655B-55A1-5042-8451-0D868D6FFB8E}"/>
              </a:ext>
            </a:extLst>
          </p:cNvPr>
          <p:cNvCxnSpPr>
            <a:cxnSpLocks/>
          </p:cNvCxnSpPr>
          <p:nvPr/>
        </p:nvCxnSpPr>
        <p:spPr>
          <a:xfrm flipH="1">
            <a:off x="5989845" y="3543266"/>
            <a:ext cx="413658" cy="1459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5C313E1-8DF5-414A-BFD3-4C867244F6E0}"/>
              </a:ext>
            </a:extLst>
          </p:cNvPr>
          <p:cNvCxnSpPr>
            <a:cxnSpLocks/>
          </p:cNvCxnSpPr>
          <p:nvPr/>
        </p:nvCxnSpPr>
        <p:spPr>
          <a:xfrm>
            <a:off x="10099523" y="3543266"/>
            <a:ext cx="268942" cy="1459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C1B78F9-C004-F044-B2D4-8992C1318F54}"/>
              </a:ext>
            </a:extLst>
          </p:cNvPr>
          <p:cNvSpPr txBox="1"/>
          <p:nvPr/>
        </p:nvSpPr>
        <p:spPr>
          <a:xfrm>
            <a:off x="9154387" y="5034546"/>
            <a:ext cx="221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Действие к выполнению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155AEE-F816-5F41-AED9-ACE9CA94078C}"/>
              </a:ext>
            </a:extLst>
          </p:cNvPr>
          <p:cNvCxnSpPr>
            <a:cxnSpLocks/>
          </p:cNvCxnSpPr>
          <p:nvPr/>
        </p:nvCxnSpPr>
        <p:spPr>
          <a:xfrm>
            <a:off x="3172367" y="3543266"/>
            <a:ext cx="1824958" cy="1491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986D1DC-ED52-EC4D-BC52-139C7D3DCFF3}"/>
              </a:ext>
            </a:extLst>
          </p:cNvPr>
          <p:cNvSpPr txBox="1"/>
          <p:nvPr/>
        </p:nvSpPr>
        <p:spPr>
          <a:xfrm>
            <a:off x="5090520" y="5134271"/>
            <a:ext cx="876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Условия</a:t>
            </a:r>
            <a:endParaRPr lang="ru-RU" dirty="0"/>
          </a:p>
        </p:txBody>
      </p:sp>
      <p:sp>
        <p:nvSpPr>
          <p:cNvPr id="41" name="Frame 40">
            <a:extLst>
              <a:ext uri="{FF2B5EF4-FFF2-40B4-BE49-F238E27FC236}">
                <a16:creationId xmlns:a16="http://schemas.microsoft.com/office/drawing/2014/main" id="{318FDB12-BF61-BF4E-B44E-FD7D60715A4A}"/>
              </a:ext>
            </a:extLst>
          </p:cNvPr>
          <p:cNvSpPr/>
          <p:nvPr/>
        </p:nvSpPr>
        <p:spPr>
          <a:xfrm>
            <a:off x="757290" y="3927468"/>
            <a:ext cx="10420017" cy="169048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5DFEAC-B706-8A4F-93F4-7D0355F6214D}"/>
              </a:ext>
            </a:extLst>
          </p:cNvPr>
          <p:cNvCxnSpPr/>
          <p:nvPr/>
        </p:nvCxnSpPr>
        <p:spPr>
          <a:xfrm>
            <a:off x="1739294" y="4096516"/>
            <a:ext cx="299678" cy="1037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5688693-DD87-BB4D-96C9-00CEBA9DBEA7}"/>
              </a:ext>
            </a:extLst>
          </p:cNvPr>
          <p:cNvSpPr txBox="1"/>
          <p:nvPr/>
        </p:nvSpPr>
        <p:spPr>
          <a:xfrm>
            <a:off x="1739294" y="5124315"/>
            <a:ext cx="916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Правило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9D7029F-0B31-E14A-9049-D2483ACD283E}"/>
              </a:ext>
            </a:extLst>
          </p:cNvPr>
          <p:cNvCxnSpPr/>
          <p:nvPr/>
        </p:nvCxnSpPr>
        <p:spPr>
          <a:xfrm flipV="1">
            <a:off x="1093439" y="2106653"/>
            <a:ext cx="6787299" cy="1130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C8A1F365-E282-C446-91E4-98AA1E257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90" y="1664501"/>
            <a:ext cx="3211325" cy="5453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2655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en-US" dirty="0"/>
              <a:t>Drools Decision Table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8011DE-3ECB-CC41-9214-F43FFD691DE3}"/>
              </a:ext>
            </a:extLst>
          </p:cNvPr>
          <p:cNvSpPr txBox="1"/>
          <p:nvPr/>
        </p:nvSpPr>
        <p:spPr>
          <a:xfrm>
            <a:off x="334963" y="872480"/>
            <a:ext cx="1107418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Область описания настроек</a:t>
            </a:r>
            <a:r>
              <a:rPr lang="en-US" b="1" dirty="0"/>
              <a:t> </a:t>
            </a:r>
            <a:r>
              <a:rPr lang="ru-RU" b="1" dirty="0"/>
              <a:t>правил:</a:t>
            </a:r>
            <a:endParaRPr lang="en-US" b="1" dirty="0"/>
          </a:p>
          <a:p>
            <a:endParaRPr lang="en-US" dirty="0"/>
          </a:p>
          <a:p>
            <a:r>
              <a:rPr lang="en-US" dirty="0" err="1"/>
              <a:t>RuleSet</a:t>
            </a:r>
            <a:r>
              <a:rPr lang="en-US" dirty="0"/>
              <a:t> – </a:t>
            </a:r>
            <a:r>
              <a:rPr lang="ru-RU" dirty="0"/>
              <a:t>имя </a:t>
            </a:r>
            <a:r>
              <a:rPr lang="en-US" dirty="0"/>
              <a:t>Java-</a:t>
            </a:r>
            <a:r>
              <a:rPr lang="ru-RU" dirty="0"/>
              <a:t>пакета для сгенерированного </a:t>
            </a:r>
            <a:r>
              <a:rPr lang="en-US" dirty="0"/>
              <a:t>DRL-</a:t>
            </a:r>
            <a:r>
              <a:rPr lang="ru-RU" dirty="0"/>
              <a:t>файла. Всегда должно идти первым!</a:t>
            </a:r>
          </a:p>
          <a:p>
            <a:r>
              <a:rPr lang="en-US" dirty="0"/>
              <a:t>Import – </a:t>
            </a:r>
            <a:r>
              <a:rPr lang="ru-RU" dirty="0"/>
              <a:t>перечисленные через запятую </a:t>
            </a:r>
            <a:r>
              <a:rPr lang="en-US" dirty="0"/>
              <a:t>Java-</a:t>
            </a:r>
            <a:r>
              <a:rPr lang="ru-RU" dirty="0"/>
              <a:t>классы для импорт </a:t>
            </a:r>
          </a:p>
          <a:p>
            <a:endParaRPr lang="ru-RU" dirty="0"/>
          </a:p>
          <a:p>
            <a:r>
              <a:rPr lang="en-US" dirty="0"/>
              <a:t>Functions – </a:t>
            </a:r>
            <a:r>
              <a:rPr lang="ru-RU" dirty="0"/>
              <a:t>объявление функций</a:t>
            </a:r>
            <a:r>
              <a:rPr lang="en-US" dirty="0"/>
              <a:t> </a:t>
            </a:r>
            <a:r>
              <a:rPr lang="ru-RU" dirty="0"/>
              <a:t>в правилах.</a:t>
            </a:r>
            <a:r>
              <a:rPr lang="en-US" dirty="0"/>
              <a:t> </a:t>
            </a:r>
            <a:r>
              <a:rPr lang="ru-RU" dirty="0"/>
              <a:t>Язык </a:t>
            </a:r>
            <a:r>
              <a:rPr lang="en-US" dirty="0"/>
              <a:t>DRL</a:t>
            </a:r>
          </a:p>
          <a:p>
            <a:r>
              <a:rPr lang="en-GB" dirty="0"/>
              <a:t>Queries</a:t>
            </a:r>
            <a:r>
              <a:rPr lang="ru-RU" dirty="0"/>
              <a:t> – объявление подзапросов в правилах. Язык </a:t>
            </a:r>
            <a:r>
              <a:rPr lang="en-US" dirty="0"/>
              <a:t>DRL</a:t>
            </a:r>
            <a:endParaRPr lang="ru-RU" dirty="0"/>
          </a:p>
          <a:p>
            <a:r>
              <a:rPr lang="en-GB" dirty="0"/>
              <a:t>Declare</a:t>
            </a:r>
            <a:r>
              <a:rPr lang="ru-RU" dirty="0"/>
              <a:t> – объявление декларативных типов. Например новых фактов. Язык </a:t>
            </a:r>
            <a:r>
              <a:rPr lang="en-US" dirty="0"/>
              <a:t>DRL.</a:t>
            </a:r>
            <a:endParaRPr lang="ru-RU" dirty="0"/>
          </a:p>
          <a:p>
            <a:r>
              <a:rPr lang="en-US" dirty="0"/>
              <a:t>Variables – </a:t>
            </a:r>
            <a:r>
              <a:rPr lang="ru-RU" dirty="0"/>
              <a:t>глобальные переменные в рамках объявленного </a:t>
            </a:r>
            <a:r>
              <a:rPr lang="en-US" dirty="0" err="1"/>
              <a:t>RulesSet</a:t>
            </a:r>
            <a:r>
              <a:rPr lang="en-US" dirty="0"/>
              <a:t>. </a:t>
            </a:r>
            <a:r>
              <a:rPr lang="ru-RU" dirty="0"/>
              <a:t>Перечисляются через запятую</a:t>
            </a:r>
          </a:p>
          <a:p>
            <a:endParaRPr lang="en-GB" dirty="0"/>
          </a:p>
          <a:p>
            <a:r>
              <a:rPr lang="en-GB" dirty="0" err="1"/>
              <a:t>EscapeQuotes</a:t>
            </a:r>
            <a:r>
              <a:rPr lang="ru-RU" dirty="0"/>
              <a:t> – </a:t>
            </a:r>
            <a:r>
              <a:rPr lang="en-US" dirty="0"/>
              <a:t>true/false. </a:t>
            </a:r>
            <a:r>
              <a:rPr lang="ru-RU" dirty="0"/>
              <a:t>Экранирование кавычек</a:t>
            </a:r>
            <a:endParaRPr lang="en-US" dirty="0"/>
          </a:p>
          <a:p>
            <a:r>
              <a:rPr lang="en-US" dirty="0"/>
              <a:t>Sequential – true/false. </a:t>
            </a:r>
            <a:r>
              <a:rPr lang="ru-RU" dirty="0"/>
              <a:t>Если </a:t>
            </a:r>
            <a:r>
              <a:rPr lang="en-US" dirty="0"/>
              <a:t>true, </a:t>
            </a:r>
            <a:r>
              <a:rPr lang="ru-RU" dirty="0"/>
              <a:t>то гарантированно правила выполняются сверху до низу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8798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en-US" dirty="0"/>
              <a:t>Drools Decision Table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8011DE-3ECB-CC41-9214-F43FFD691DE3}"/>
              </a:ext>
            </a:extLst>
          </p:cNvPr>
          <p:cNvSpPr txBox="1"/>
          <p:nvPr/>
        </p:nvSpPr>
        <p:spPr>
          <a:xfrm>
            <a:off x="334963" y="890768"/>
            <a:ext cx="1130572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Область описания правил:</a:t>
            </a:r>
            <a:endParaRPr lang="en-US" b="1" dirty="0"/>
          </a:p>
          <a:p>
            <a:endParaRPr lang="ru-RU" dirty="0"/>
          </a:p>
          <a:p>
            <a:r>
              <a:rPr lang="en-US" sz="1400" dirty="0"/>
              <a:t>NAME – </a:t>
            </a:r>
            <a:r>
              <a:rPr lang="ru-RU" sz="1400" dirty="0"/>
              <a:t>имя правила. Должно быть уникальным. Если не указано, генерируется автоматически</a:t>
            </a:r>
          </a:p>
          <a:p>
            <a:r>
              <a:rPr lang="en-US" sz="1400" dirty="0"/>
              <a:t>DESCRIPTION – </a:t>
            </a:r>
            <a:r>
              <a:rPr lang="ru-RU" sz="1400" dirty="0"/>
              <a:t>описание правила.</a:t>
            </a:r>
          </a:p>
          <a:p>
            <a:r>
              <a:rPr lang="en-US" sz="1400" dirty="0"/>
              <a:t>CONDITION –</a:t>
            </a:r>
            <a:r>
              <a:rPr lang="ru-RU" sz="1400" dirty="0"/>
              <a:t> описание паттерна условия</a:t>
            </a:r>
          </a:p>
          <a:p>
            <a:r>
              <a:rPr lang="en-US" sz="1400" dirty="0"/>
              <a:t>ACTION –</a:t>
            </a:r>
            <a:r>
              <a:rPr lang="ru-RU" sz="1400" dirty="0"/>
              <a:t> описание паттерна действия</a:t>
            </a:r>
          </a:p>
          <a:p>
            <a:endParaRPr lang="ru-RU" sz="1400" dirty="0"/>
          </a:p>
          <a:p>
            <a:r>
              <a:rPr lang="en-US" sz="1400" dirty="0"/>
              <a:t>ENABLED – true/false. </a:t>
            </a:r>
            <a:r>
              <a:rPr lang="ru-RU" sz="1400" dirty="0"/>
              <a:t>Отключает</a:t>
            </a:r>
            <a:r>
              <a:rPr lang="en-US" sz="1400" dirty="0"/>
              <a:t>/</a:t>
            </a:r>
            <a:r>
              <a:rPr lang="ru-RU" sz="1400" dirty="0"/>
              <a:t>включает правило</a:t>
            </a:r>
            <a:endParaRPr lang="en-US" sz="1400" dirty="0"/>
          </a:p>
          <a:p>
            <a:r>
              <a:rPr lang="en-US" sz="1400" dirty="0"/>
              <a:t>PRIORITY – </a:t>
            </a:r>
            <a:r>
              <a:rPr lang="ru-RU" sz="1400" dirty="0"/>
              <a:t>число обозначающее приоритет выполнения правила. Чем выше число, тем выше приоритет. </a:t>
            </a:r>
          </a:p>
          <a:p>
            <a:r>
              <a:rPr lang="ru-RU" sz="1400" dirty="0"/>
              <a:t>Затирается настройкой </a:t>
            </a:r>
            <a:r>
              <a:rPr lang="en-US" sz="1400" dirty="0"/>
              <a:t>Sequential</a:t>
            </a:r>
            <a:r>
              <a:rPr lang="ru-RU" sz="1400" dirty="0"/>
              <a:t>.</a:t>
            </a:r>
            <a:endParaRPr lang="en-US" sz="1400" dirty="0"/>
          </a:p>
          <a:p>
            <a:endParaRPr lang="ru-RU" sz="1400" dirty="0"/>
          </a:p>
          <a:p>
            <a:r>
              <a:rPr lang="en-US" sz="1400" dirty="0"/>
              <a:t>ACTIVATION-GROUP – </a:t>
            </a:r>
            <a:r>
              <a:rPr lang="ru-RU" sz="1400" dirty="0"/>
              <a:t>строковое значение, которое позволяет выполняет только одно правило в рамках данной группы</a:t>
            </a:r>
            <a:endParaRPr lang="en-US" sz="1400" dirty="0"/>
          </a:p>
          <a:p>
            <a:r>
              <a:rPr lang="en-US" sz="1400" dirty="0"/>
              <a:t>AGENDA-GROUP – </a:t>
            </a:r>
            <a:r>
              <a:rPr lang="ru-RU" sz="1400" dirty="0"/>
              <a:t>строковое значение, которое разделить правила на группы. Группа должна быть активирована принудительным </a:t>
            </a:r>
          </a:p>
          <a:p>
            <a:r>
              <a:rPr lang="ru-RU" sz="1400" dirty="0"/>
              <a:t>указание фокуса на эту группа. Например настройкой </a:t>
            </a:r>
            <a:r>
              <a:rPr lang="en-US" sz="1400" dirty="0"/>
              <a:t>AUTO-FOCUS</a:t>
            </a:r>
          </a:p>
          <a:p>
            <a:endParaRPr lang="en-US" sz="1400" dirty="0"/>
          </a:p>
          <a:p>
            <a:r>
              <a:rPr lang="en-US" sz="1400" dirty="0"/>
              <a:t>NO-LOOP - </a:t>
            </a:r>
            <a:r>
              <a:rPr lang="ru-RU" sz="1400" dirty="0"/>
              <a:t>отменяет использование цикла</a:t>
            </a:r>
            <a:endParaRPr lang="en-US" sz="1400" dirty="0"/>
          </a:p>
          <a:p>
            <a:r>
              <a:rPr lang="en-US" sz="1400" dirty="0"/>
              <a:t>LOCK-ON-ACTIVE – </a:t>
            </a:r>
            <a:r>
              <a:rPr lang="ru-RU" sz="1400" dirty="0"/>
              <a:t>более строгая отмена цикла внутри </a:t>
            </a:r>
            <a:r>
              <a:rPr lang="en-US" sz="1400" dirty="0"/>
              <a:t>AGENDA-GROUP</a:t>
            </a:r>
            <a:endParaRPr lang="ru-RU" sz="1400" dirty="0"/>
          </a:p>
          <a:p>
            <a:endParaRPr lang="en-US" sz="1400" dirty="0"/>
          </a:p>
          <a:p>
            <a:r>
              <a:rPr lang="en-US" sz="1400" dirty="0"/>
              <a:t>Timer and Calendar:</a:t>
            </a:r>
          </a:p>
          <a:p>
            <a:r>
              <a:rPr lang="en-US" sz="1400" dirty="0"/>
              <a:t>DURATION, TIMER, CALENDAR</a:t>
            </a:r>
            <a:r>
              <a:rPr lang="ru-RU" sz="1400" dirty="0"/>
              <a:t> – настройки таймеров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600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emplate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Общие сведения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12"/>
          </p:nvPr>
        </p:nvSpPr>
        <p:spPr>
          <a:xfrm>
            <a:off x="1248696" y="1411808"/>
            <a:ext cx="4457486" cy="1252497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en-US" dirty="0">
                <a:solidFill>
                  <a:schemeClr val="tx1"/>
                </a:solidFill>
              </a:rPr>
              <a:t>BRMS – </a:t>
            </a:r>
            <a:r>
              <a:rPr lang="ru-RU" dirty="0">
                <a:solidFill>
                  <a:schemeClr val="tx1"/>
                </a:solidFill>
              </a:rPr>
              <a:t>информационная система создания, управления и исполнения бизнес-логики приложения.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FA25344-68C2-1C45-AE4F-C5439AD6A6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637" y="1486691"/>
            <a:ext cx="4179848" cy="3884617"/>
          </a:xfrm>
        </p:spPr>
      </p:pic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949176-5DCE-6741-8A83-1DB804596D18}"/>
              </a:ext>
            </a:extLst>
          </p:cNvPr>
          <p:cNvSpPr txBox="1"/>
          <p:nvPr/>
        </p:nvSpPr>
        <p:spPr>
          <a:xfrm>
            <a:off x="1154098" y="2909287"/>
            <a:ext cx="4457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600" dirty="0"/>
          </a:p>
          <a:p>
            <a:r>
              <a:rPr lang="en-US" sz="1600" dirty="0"/>
              <a:t>Drools – </a:t>
            </a:r>
            <a:r>
              <a:rPr lang="ru-RU" sz="1600" dirty="0"/>
              <a:t>это </a:t>
            </a:r>
            <a:r>
              <a:rPr lang="en-US" sz="1600" dirty="0"/>
              <a:t>BRMS </a:t>
            </a:r>
            <a:r>
              <a:rPr lang="ru-RU" sz="1600" dirty="0"/>
              <a:t>с движком правил, основанном на прямой и обратной цепочке умозаключений</a:t>
            </a:r>
            <a:r>
              <a:rPr lang="en-US" sz="1600" dirty="0"/>
              <a:t>/</a:t>
            </a:r>
            <a:r>
              <a:rPr lang="ru-RU" sz="1600" dirty="0"/>
              <a:t>выводов. </a:t>
            </a:r>
          </a:p>
          <a:p>
            <a:endParaRPr lang="ru-RU" sz="1600" dirty="0"/>
          </a:p>
          <a:p>
            <a:r>
              <a:rPr lang="ru-RU" sz="1600" dirty="0"/>
              <a:t>Или, модель знаний, основанная на наборе правил и включающая в себя механизм их исполнения.</a:t>
            </a:r>
          </a:p>
          <a:p>
            <a:endParaRPr lang="ru-RU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8122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en-US" dirty="0"/>
              <a:t>Drools Decision Table</a:t>
            </a:r>
            <a:r>
              <a:rPr lang="ru-RU" dirty="0"/>
              <a:t>. Условия и действия.</a:t>
            </a:r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F1D10-7F6C-0142-A2F4-DABB7BD5F116}"/>
              </a:ext>
            </a:extLst>
          </p:cNvPr>
          <p:cNvSpPr txBox="1"/>
          <p:nvPr/>
        </p:nvSpPr>
        <p:spPr>
          <a:xfrm>
            <a:off x="1248696" y="1512877"/>
            <a:ext cx="425655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Условия (</a:t>
            </a:r>
            <a:r>
              <a:rPr lang="en-US" b="1" dirty="0"/>
              <a:t>Conditions</a:t>
            </a:r>
            <a:r>
              <a:rPr lang="ru-RU" b="1" dirty="0"/>
              <a:t>)</a:t>
            </a:r>
            <a:r>
              <a:rPr lang="en-US" b="1" dirty="0"/>
              <a:t>:</a:t>
            </a:r>
            <a:endParaRPr lang="ru-RU" b="1" dirty="0"/>
          </a:p>
          <a:p>
            <a:endParaRPr lang="ru-RU" dirty="0"/>
          </a:p>
          <a:p>
            <a:pPr marL="285750" indent="-285750">
              <a:buFontTx/>
              <a:buChar char="-"/>
            </a:pPr>
            <a:r>
              <a:rPr lang="en-US" sz="1400" i="1" dirty="0"/>
              <a:t>==, !=, &gt;, &lt;, &gt;=, &lt;=</a:t>
            </a:r>
            <a:endParaRPr lang="ru-RU" sz="1400" i="1" dirty="0"/>
          </a:p>
          <a:p>
            <a:pPr marL="285750" indent="-285750">
              <a:buFontTx/>
              <a:buChar char="-"/>
            </a:pPr>
            <a:endParaRPr lang="ru-RU" i="1" dirty="0"/>
          </a:p>
          <a:p>
            <a:pPr marL="285750" indent="-285750">
              <a:buFontTx/>
              <a:buChar char="-"/>
            </a:pPr>
            <a:r>
              <a:rPr lang="en-US" sz="1400" i="1" dirty="0"/>
              <a:t>in</a:t>
            </a:r>
            <a:endParaRPr lang="ru-RU" sz="1400" i="1" dirty="0"/>
          </a:p>
          <a:p>
            <a:endParaRPr lang="ru-RU" i="1" dirty="0"/>
          </a:p>
          <a:p>
            <a:pPr marL="285750" indent="-285750">
              <a:buFontTx/>
              <a:buChar char="-"/>
            </a:pPr>
            <a:r>
              <a:rPr lang="en-US" sz="1400" i="1" dirty="0"/>
              <a:t>contains</a:t>
            </a:r>
            <a:r>
              <a:rPr lang="ru-RU" i="1" dirty="0"/>
              <a:t> </a:t>
            </a:r>
          </a:p>
          <a:p>
            <a:endParaRPr lang="ru-RU" i="1" dirty="0"/>
          </a:p>
          <a:p>
            <a:pPr marL="285750" indent="-285750">
              <a:buFontTx/>
              <a:buChar char="-"/>
            </a:pPr>
            <a:r>
              <a:rPr lang="en-GB" sz="1400" i="1" dirty="0" err="1"/>
              <a:t>forall</a:t>
            </a:r>
            <a:r>
              <a:rPr lang="en-GB" sz="1400" i="1" dirty="0"/>
              <a:t>(&lt;</a:t>
            </a:r>
            <a:r>
              <a:rPr lang="ru-RU" sz="1400" i="1" dirty="0"/>
              <a:t>оператор&gt;){&lt;условие&gt;}</a:t>
            </a:r>
          </a:p>
          <a:p>
            <a:r>
              <a:rPr lang="en-US" sz="1200" i="1" dirty="0" err="1">
                <a:solidFill>
                  <a:schemeClr val="tx1">
                    <a:lumMod val="75000"/>
                  </a:schemeClr>
                </a:solidFill>
              </a:rPr>
              <a:t>forall</a:t>
            </a:r>
            <a:r>
              <a:rPr lang="en-US" sz="1200" i="1" dirty="0">
                <a:solidFill>
                  <a:schemeClr val="tx1">
                    <a:lumMod val="75000"/>
                  </a:schemeClr>
                </a:solidFill>
              </a:rPr>
              <a:t> (||) { city == “$” }, </a:t>
            </a:r>
            <a:r>
              <a:rPr lang="en-US" sz="1200" i="1" dirty="0" err="1">
                <a:solidFill>
                  <a:schemeClr val="tx1">
                    <a:lumMod val="75000"/>
                  </a:schemeClr>
                </a:solidFill>
              </a:rPr>
              <a:t>forall</a:t>
            </a:r>
            <a:r>
              <a:rPr lang="en-US" sz="1200" i="1" dirty="0">
                <a:solidFill>
                  <a:schemeClr val="tx1">
                    <a:lumMod val="75000"/>
                  </a:schemeClr>
                </a:solidFill>
              </a:rPr>
              <a:t> (&amp;&amp;) { city == “$” }</a:t>
            </a:r>
            <a:endParaRPr lang="ru-RU" sz="1200" i="1" dirty="0">
              <a:solidFill>
                <a:schemeClr val="tx1">
                  <a:lumMod val="75000"/>
                </a:schemeClr>
              </a:solidFill>
            </a:endParaRPr>
          </a:p>
          <a:p>
            <a:endParaRPr lang="ru-RU" dirty="0"/>
          </a:p>
          <a:p>
            <a:pPr marL="285750" indent="-285750">
              <a:buFontTx/>
              <a:buChar char="-"/>
            </a:pPr>
            <a:r>
              <a:rPr lang="en-US" sz="1400" i="1" dirty="0" err="1"/>
              <a:t>InnerFact</a:t>
            </a:r>
            <a:r>
              <a:rPr lang="en-US" sz="1400" i="1" dirty="0"/>
              <a:t> (&lt;</a:t>
            </a:r>
            <a:r>
              <a:rPr lang="ru-RU" sz="1400" i="1" dirty="0"/>
              <a:t>условие</a:t>
            </a:r>
            <a:r>
              <a:rPr lang="en-US" sz="1400" i="1" dirty="0"/>
              <a:t>&gt;)</a:t>
            </a:r>
            <a:r>
              <a:rPr lang="ru-RU" sz="1400" i="1" dirty="0"/>
              <a:t> </a:t>
            </a:r>
            <a:r>
              <a:rPr lang="en-US" sz="1400" i="1" dirty="0"/>
              <a:t>from </a:t>
            </a:r>
            <a:r>
              <a:rPr lang="en-US" sz="1400" i="1" dirty="0" err="1"/>
              <a:t>OuterFact</a:t>
            </a:r>
            <a:endParaRPr lang="ru-RU" sz="1400" i="1" dirty="0"/>
          </a:p>
          <a:p>
            <a:endParaRPr lang="ru-RU" i="1" dirty="0"/>
          </a:p>
          <a:p>
            <a:pPr marL="285750" indent="-285750">
              <a:buFontTx/>
              <a:buChar char="-"/>
            </a:pPr>
            <a:r>
              <a:rPr lang="en-US" sz="1400" i="1" dirty="0" err="1"/>
              <a:t>Fact.Map</a:t>
            </a:r>
            <a:r>
              <a:rPr lang="en-US" sz="1400" i="1" dirty="0"/>
              <a:t>[&lt;</a:t>
            </a:r>
            <a:r>
              <a:rPr lang="ru-RU" sz="1400" i="1" dirty="0"/>
              <a:t>значение</a:t>
            </a:r>
            <a:r>
              <a:rPr lang="en-US" sz="1400" i="1" dirty="0"/>
              <a:t>&gt;]</a:t>
            </a:r>
            <a:endParaRPr lang="ru-RU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BAFC4-BE1D-1645-9036-396952B18128}"/>
              </a:ext>
            </a:extLst>
          </p:cNvPr>
          <p:cNvSpPr txBox="1"/>
          <p:nvPr/>
        </p:nvSpPr>
        <p:spPr>
          <a:xfrm>
            <a:off x="6096000" y="1512877"/>
            <a:ext cx="493336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Действия</a:t>
            </a:r>
            <a:r>
              <a:rPr lang="en-US" b="1" dirty="0"/>
              <a:t> (Actions):</a:t>
            </a:r>
            <a:endParaRPr lang="ru-RU" b="1" dirty="0"/>
          </a:p>
          <a:p>
            <a:endParaRPr lang="ru-RU" dirty="0"/>
          </a:p>
          <a:p>
            <a:pPr marL="285750" indent="-285750">
              <a:buFontTx/>
              <a:buChar char="-"/>
            </a:pPr>
            <a:r>
              <a:rPr lang="en-GB" sz="1400" b="1" i="1" dirty="0"/>
              <a:t>set</a:t>
            </a:r>
            <a:r>
              <a:rPr lang="ru-RU" sz="1400" b="1" i="1" dirty="0"/>
              <a:t> – </a:t>
            </a:r>
            <a:r>
              <a:rPr lang="ru-RU" sz="1400" dirty="0"/>
              <a:t>устанавливает значение свойства факта</a:t>
            </a:r>
          </a:p>
          <a:p>
            <a:endParaRPr lang="ru-RU" sz="1400" dirty="0"/>
          </a:p>
          <a:p>
            <a:pPr marL="285750" indent="-285750">
              <a:buFontTx/>
              <a:buChar char="-"/>
            </a:pPr>
            <a:r>
              <a:rPr lang="en-GB" sz="1400" b="1" i="1" dirty="0"/>
              <a:t>update</a:t>
            </a:r>
            <a:r>
              <a:rPr lang="ru-RU" sz="1400" b="1" i="1" dirty="0"/>
              <a:t> – </a:t>
            </a:r>
            <a:r>
              <a:rPr lang="ru-RU" sz="1400" dirty="0"/>
              <a:t>уведомляет движок о том, что факт был изменен</a:t>
            </a:r>
          </a:p>
          <a:p>
            <a:endParaRPr lang="ru-RU" sz="1400" dirty="0"/>
          </a:p>
          <a:p>
            <a:pPr marL="285750" indent="-285750">
              <a:buFontTx/>
              <a:buChar char="-"/>
            </a:pPr>
            <a:r>
              <a:rPr lang="en-GB" sz="1400" b="1" i="1" dirty="0"/>
              <a:t>modify</a:t>
            </a:r>
            <a:r>
              <a:rPr lang="ru-RU" sz="1400" b="1" i="1" dirty="0"/>
              <a:t> – </a:t>
            </a:r>
            <a:r>
              <a:rPr lang="en-US" sz="1400" i="1" dirty="0"/>
              <a:t>set + update</a:t>
            </a:r>
            <a:endParaRPr lang="ru-RU" sz="1400" i="1" dirty="0"/>
          </a:p>
          <a:p>
            <a:endParaRPr lang="ru-RU" sz="1400" dirty="0"/>
          </a:p>
          <a:p>
            <a:pPr marL="285750" indent="-285750">
              <a:buFontTx/>
              <a:buChar char="-"/>
            </a:pPr>
            <a:r>
              <a:rPr lang="en-GB" sz="1400" b="1" i="1" dirty="0"/>
              <a:t>insert – </a:t>
            </a:r>
            <a:r>
              <a:rPr lang="ru-RU" sz="1400" i="1" dirty="0"/>
              <a:t>добавляет новый факт</a:t>
            </a:r>
          </a:p>
          <a:p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98F18A-97B9-3843-A5D7-2DB6660FAA39}"/>
              </a:ext>
            </a:extLst>
          </p:cNvPr>
          <p:cNvSpPr/>
          <p:nvPr/>
        </p:nvSpPr>
        <p:spPr>
          <a:xfrm rot="20002558">
            <a:off x="8813414" y="3648725"/>
            <a:ext cx="1679619" cy="550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+ </a:t>
            </a:r>
            <a:r>
              <a:rPr lang="en-US" dirty="0"/>
              <a:t>Java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3644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Проект </a:t>
            </a:r>
            <a:r>
              <a:rPr lang="en-US" dirty="0" err="1"/>
              <a:t>CrossWeb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E11913-B60C-ED40-AEFB-069FE6E8F9CA}"/>
              </a:ext>
            </a:extLst>
          </p:cNvPr>
          <p:cNvSpPr/>
          <p:nvPr/>
        </p:nvSpPr>
        <p:spPr>
          <a:xfrm>
            <a:off x="4582245" y="1126755"/>
            <a:ext cx="3027509" cy="17442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 ENGINE</a:t>
            </a:r>
            <a:endParaRPr lang="ru-RU" dirty="0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F3380B5A-2348-E240-BAA1-6D1952044136}"/>
              </a:ext>
            </a:extLst>
          </p:cNvPr>
          <p:cNvSpPr/>
          <p:nvPr/>
        </p:nvSpPr>
        <p:spPr>
          <a:xfrm>
            <a:off x="6808000" y="2407938"/>
            <a:ext cx="959688" cy="926184"/>
          </a:xfrm>
          <a:prstGeom prst="foldedCorner">
            <a:avLst>
              <a:gd name="adj" fmla="val 21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7A0FB6-1C3E-AE45-9B59-2C455C745438}"/>
              </a:ext>
            </a:extLst>
          </p:cNvPr>
          <p:cNvSpPr/>
          <p:nvPr/>
        </p:nvSpPr>
        <p:spPr>
          <a:xfrm>
            <a:off x="1258479" y="1126755"/>
            <a:ext cx="2370841" cy="1744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Подготовительные </a:t>
            </a:r>
            <a:r>
              <a:rPr lang="ru-RU" dirty="0" err="1"/>
              <a:t>мапинги</a:t>
            </a:r>
            <a:r>
              <a:rPr lang="ru-RU" dirty="0"/>
              <a:t> для </a:t>
            </a:r>
            <a:r>
              <a:rPr lang="en-US" dirty="0"/>
              <a:t>TV, HH, WEB</a:t>
            </a:r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914EB-6697-C547-9FED-F7BE80FF1B2E}"/>
              </a:ext>
            </a:extLst>
          </p:cNvPr>
          <p:cNvSpPr/>
          <p:nvPr/>
        </p:nvSpPr>
        <p:spPr>
          <a:xfrm>
            <a:off x="8691514" y="1126755"/>
            <a:ext cx="2242008" cy="1744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Отводные </a:t>
            </a:r>
            <a:r>
              <a:rPr lang="ru-RU" dirty="0" err="1"/>
              <a:t>мапинги</a:t>
            </a:r>
            <a:endParaRPr lang="ru-R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6D5FDE-CA01-E843-ACB4-A12D4CC4B6CA}"/>
              </a:ext>
            </a:extLst>
          </p:cNvPr>
          <p:cNvCxnSpPr/>
          <p:nvPr/>
        </p:nvCxnSpPr>
        <p:spPr>
          <a:xfrm>
            <a:off x="334963" y="1126755"/>
            <a:ext cx="923516" cy="485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7833EF-D83A-8440-A2B3-C217E1439B52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34963" y="1998893"/>
            <a:ext cx="923516" cy="272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DBA3E1-7C6B-C348-B236-A771B842B11E}"/>
              </a:ext>
            </a:extLst>
          </p:cNvPr>
          <p:cNvCxnSpPr/>
          <p:nvPr/>
        </p:nvCxnSpPr>
        <p:spPr>
          <a:xfrm flipV="1">
            <a:off x="641023" y="2441542"/>
            <a:ext cx="617456" cy="56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17E0D8-88BF-2A49-9AC5-D2D3CC6E19F2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3629320" y="1998893"/>
            <a:ext cx="952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AB947B-8E6A-7847-9A3B-54C2C821AD0F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7609754" y="1998893"/>
            <a:ext cx="1081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BA239E2-335C-EA40-BBB9-4AAAD009F0A9}"/>
              </a:ext>
            </a:extLst>
          </p:cNvPr>
          <p:cNvCxnSpPr>
            <a:stCxn id="11" idx="3"/>
          </p:cNvCxnSpPr>
          <p:nvPr/>
        </p:nvCxnSpPr>
        <p:spPr>
          <a:xfrm>
            <a:off x="10933522" y="1998893"/>
            <a:ext cx="510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8E5BC8D-7783-D34F-8AB1-14B22AE7E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77" y="3358820"/>
            <a:ext cx="3642298" cy="9840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AC5587B-532E-CA48-B15C-5DCC01811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78" y="4392000"/>
            <a:ext cx="3520568" cy="10476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1B7B38E-9D04-8341-B56C-9A0B8D155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39" y="3798465"/>
            <a:ext cx="3801175" cy="879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4982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Проект </a:t>
            </a:r>
            <a:r>
              <a:rPr lang="en-US" dirty="0" err="1"/>
              <a:t>CrossWeb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1A415-DDEA-E145-94DB-7D614371D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" y="880244"/>
            <a:ext cx="9132876" cy="3522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7BF55-3CBE-E847-8D33-D1995296C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054" y="1717279"/>
            <a:ext cx="6493765" cy="3423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B9887D-D3C0-9B4D-8CF1-BA1A502ED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3" y="3251027"/>
            <a:ext cx="8189994" cy="27267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0444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05DD98-3D0B-1340-93FE-BCF972FBC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2" y="1865627"/>
            <a:ext cx="3514330" cy="261769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Проект </a:t>
            </a:r>
            <a:r>
              <a:rPr lang="en-US" dirty="0" err="1"/>
              <a:t>BrandPulse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D711DA-0BFD-1242-95E8-1DCEBA1218BB}"/>
              </a:ext>
            </a:extLst>
          </p:cNvPr>
          <p:cNvSpPr/>
          <p:nvPr/>
        </p:nvSpPr>
        <p:spPr>
          <a:xfrm>
            <a:off x="4582245" y="1753924"/>
            <a:ext cx="3027509" cy="17442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 ENGINE</a:t>
            </a:r>
            <a:endParaRPr lang="ru-RU" dirty="0"/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072D17CA-9706-F74D-B0D2-D3E43D0A5C1E}"/>
              </a:ext>
            </a:extLst>
          </p:cNvPr>
          <p:cNvSpPr/>
          <p:nvPr/>
        </p:nvSpPr>
        <p:spPr>
          <a:xfrm>
            <a:off x="6808000" y="3035107"/>
            <a:ext cx="959688" cy="926184"/>
          </a:xfrm>
          <a:prstGeom prst="foldedCorner">
            <a:avLst>
              <a:gd name="adj" fmla="val 21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8C26B-03D6-D742-9D83-F835B4204A73}"/>
              </a:ext>
            </a:extLst>
          </p:cNvPr>
          <p:cNvSpPr/>
          <p:nvPr/>
        </p:nvSpPr>
        <p:spPr>
          <a:xfrm>
            <a:off x="8691514" y="1753924"/>
            <a:ext cx="2242008" cy="1744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Отводные </a:t>
            </a:r>
            <a:r>
              <a:rPr lang="ru-RU" dirty="0" err="1"/>
              <a:t>мапинги</a:t>
            </a:r>
            <a:endParaRPr lang="ru-RU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48C31C-8FB1-2841-8AFB-BD9305D39C50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7609754" y="2626062"/>
            <a:ext cx="1081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36C898-41F4-F348-AC13-287ADC4CDB1E}"/>
              </a:ext>
            </a:extLst>
          </p:cNvPr>
          <p:cNvCxnSpPr>
            <a:stCxn id="8" idx="3"/>
          </p:cNvCxnSpPr>
          <p:nvPr/>
        </p:nvCxnSpPr>
        <p:spPr>
          <a:xfrm>
            <a:off x="10933522" y="2626062"/>
            <a:ext cx="510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7E3133-1330-DB4A-A809-0536DCBEA214}"/>
              </a:ext>
            </a:extLst>
          </p:cNvPr>
          <p:cNvCxnSpPr/>
          <p:nvPr/>
        </p:nvCxnSpPr>
        <p:spPr>
          <a:xfrm>
            <a:off x="3500485" y="2628044"/>
            <a:ext cx="1081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00E2341-32F6-5E46-82FF-D53102378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256" y="4425634"/>
            <a:ext cx="3801175" cy="879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1300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Проект </a:t>
            </a:r>
            <a:r>
              <a:rPr lang="en-US" dirty="0" err="1"/>
              <a:t>BrandPulse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8C1F04-33D4-F247-BDBF-E1D407E6E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8" y="979942"/>
            <a:ext cx="8167741" cy="3296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31348A-9CF7-F442-9E57-5F969D2BB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868" y="1384643"/>
            <a:ext cx="4478387" cy="44934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4673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en-US" dirty="0"/>
              <a:t>Drools Sandbox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A2BD5-3D47-654C-B7FA-770D0B50C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5" y="1581870"/>
            <a:ext cx="1737020" cy="3020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CF7141-6385-844A-AFBE-7EBB11C23F40}"/>
              </a:ext>
            </a:extLst>
          </p:cNvPr>
          <p:cNvCxnSpPr>
            <a:stCxn id="4" idx="3"/>
          </p:cNvCxnSpPr>
          <p:nvPr/>
        </p:nvCxnSpPr>
        <p:spPr>
          <a:xfrm>
            <a:off x="2403835" y="1732915"/>
            <a:ext cx="405353" cy="1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9976ED4-8431-714C-8ADC-E00F10232BF7}"/>
              </a:ext>
            </a:extLst>
          </p:cNvPr>
          <p:cNvSpPr/>
          <p:nvPr/>
        </p:nvSpPr>
        <p:spPr>
          <a:xfrm>
            <a:off x="2809188" y="1442301"/>
            <a:ext cx="2413261" cy="6267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BDP-Rules-Converter</a:t>
            </a:r>
            <a:endParaRPr lang="ru-RU" dirty="0"/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9FDB3019-8BA4-1743-AB15-CF9F9A2EAD42}"/>
              </a:ext>
            </a:extLst>
          </p:cNvPr>
          <p:cNvSpPr/>
          <p:nvPr/>
        </p:nvSpPr>
        <p:spPr>
          <a:xfrm>
            <a:off x="1125259" y="2161770"/>
            <a:ext cx="820132" cy="838985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  <a:endParaRPr lang="ru-RU" dirty="0"/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8B9528E8-DFA9-0A4C-B5B7-EDF7F07065DF}"/>
              </a:ext>
            </a:extLst>
          </p:cNvPr>
          <p:cNvSpPr/>
          <p:nvPr/>
        </p:nvSpPr>
        <p:spPr>
          <a:xfrm>
            <a:off x="5392869" y="2161770"/>
            <a:ext cx="820132" cy="838985"/>
          </a:xfrm>
          <a:prstGeom prst="foldedCorne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</a:p>
          <a:p>
            <a:pPr algn="ctr"/>
            <a:r>
              <a:rPr lang="en-US" dirty="0"/>
              <a:t>.</a:t>
            </a:r>
            <a:r>
              <a:rPr lang="en-US" dirty="0" err="1"/>
              <a:t>xls</a:t>
            </a:r>
            <a:endParaRPr lang="ru-R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075262-8F02-3E4D-A5F0-FF571FE95AE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222449" y="1755674"/>
            <a:ext cx="11406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59CAB7-375F-724E-9C0B-ADECF98EA0FF}"/>
              </a:ext>
            </a:extLst>
          </p:cNvPr>
          <p:cNvSpPr/>
          <p:nvPr/>
        </p:nvSpPr>
        <p:spPr>
          <a:xfrm>
            <a:off x="6363093" y="1253765"/>
            <a:ext cx="1366886" cy="101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Drools-calc</a:t>
            </a:r>
            <a:endParaRPr lang="ru-RU" dirty="0"/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9222ED10-ECFC-0F48-B081-FB4A1E2D8095}"/>
              </a:ext>
            </a:extLst>
          </p:cNvPr>
          <p:cNvSpPr/>
          <p:nvPr/>
        </p:nvSpPr>
        <p:spPr>
          <a:xfrm>
            <a:off x="6488734" y="2668746"/>
            <a:ext cx="1098223" cy="14398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selected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133D0721-9383-304C-9B14-9C66E54A3297}"/>
              </a:ext>
            </a:extLst>
          </p:cNvPr>
          <p:cNvSpPr/>
          <p:nvPr/>
        </p:nvSpPr>
        <p:spPr>
          <a:xfrm>
            <a:off x="7586957" y="4600801"/>
            <a:ext cx="1913641" cy="135198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ru-RU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407A5C-7D0E-1749-92F7-D48BF2DA2A37}"/>
              </a:ext>
            </a:extLst>
          </p:cNvPr>
          <p:cNvCxnSpPr>
            <a:cxnSpLocks/>
          </p:cNvCxnSpPr>
          <p:nvPr/>
        </p:nvCxnSpPr>
        <p:spPr>
          <a:xfrm flipH="1" flipV="1">
            <a:off x="7323006" y="4110788"/>
            <a:ext cx="539684" cy="806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386ACA-5D14-D347-82C2-2AFDA317DF52}"/>
              </a:ext>
            </a:extLst>
          </p:cNvPr>
          <p:cNvCxnSpPr>
            <a:cxnSpLocks/>
            <a:stCxn id="15" idx="1"/>
            <a:endCxn id="14" idx="2"/>
          </p:cNvCxnSpPr>
          <p:nvPr/>
        </p:nvCxnSpPr>
        <p:spPr>
          <a:xfrm flipV="1">
            <a:off x="7037846" y="2271860"/>
            <a:ext cx="8690" cy="39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A6B5C5-12E5-8743-8D2E-D12C5F475C79}"/>
              </a:ext>
            </a:extLst>
          </p:cNvPr>
          <p:cNvCxnSpPr>
            <a:stCxn id="14" idx="3"/>
          </p:cNvCxnSpPr>
          <p:nvPr/>
        </p:nvCxnSpPr>
        <p:spPr>
          <a:xfrm flipV="1">
            <a:off x="7729979" y="1762812"/>
            <a:ext cx="9568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C849B8C-B2E3-9849-8B47-F7541223A62E}"/>
              </a:ext>
            </a:extLst>
          </p:cNvPr>
          <p:cNvSpPr/>
          <p:nvPr/>
        </p:nvSpPr>
        <p:spPr>
          <a:xfrm>
            <a:off x="8686799" y="1357460"/>
            <a:ext cx="956821" cy="8043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  <a:endParaRPr lang="ru-RU" dirty="0"/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93D9EE96-D2DB-1F47-82C9-0737F2F4767E}"/>
              </a:ext>
            </a:extLst>
          </p:cNvPr>
          <p:cNvSpPr/>
          <p:nvPr/>
        </p:nvSpPr>
        <p:spPr>
          <a:xfrm>
            <a:off x="2606511" y="857839"/>
            <a:ext cx="7640425" cy="3394408"/>
          </a:xfrm>
          <a:prstGeom prst="frame">
            <a:avLst>
              <a:gd name="adj1" fmla="val 3"/>
            </a:avLst>
          </a:prstGeom>
          <a:ln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A579389-30F3-5A4D-9AB5-0041DC81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15" y="3610201"/>
            <a:ext cx="2933700" cy="1981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0265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en-US" dirty="0"/>
              <a:t>RDM – Decision Table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97186-A1D5-F44F-8C5A-7ED8398D9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3" y="3589214"/>
            <a:ext cx="201930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F44C3-AB33-DE4D-BEC5-9297B09F7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3" y="4073231"/>
            <a:ext cx="66929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BB3EB-EDED-B049-9EBA-7EF18722A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2" y="1363931"/>
            <a:ext cx="5308953" cy="1577232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56D57784-154C-A846-9D78-668889E8698C}"/>
              </a:ext>
            </a:extLst>
          </p:cNvPr>
          <p:cNvSpPr/>
          <p:nvPr/>
        </p:nvSpPr>
        <p:spPr>
          <a:xfrm>
            <a:off x="381294" y="3518655"/>
            <a:ext cx="2209997" cy="484017"/>
          </a:xfrm>
          <a:prstGeom prst="frame">
            <a:avLst>
              <a:gd name="adj1" fmla="val 5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ED967-68AC-BD47-8101-3FFE79D47F5C}"/>
              </a:ext>
            </a:extLst>
          </p:cNvPr>
          <p:cNvSpPr txBox="1"/>
          <p:nvPr/>
        </p:nvSpPr>
        <p:spPr>
          <a:xfrm>
            <a:off x="381294" y="980145"/>
            <a:ext cx="28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Бизнес-правила: Группы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CDDE8F-149A-DE4D-B4E2-F0DAF025F12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486293" y="2941163"/>
            <a:ext cx="0" cy="577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2FAB6B5-66DF-164E-B7AA-8781DCF159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2122"/>
            <a:ext cx="5883399" cy="1577232"/>
          </a:xfrm>
          <a:prstGeom prst="rect">
            <a:avLst/>
          </a:prstGeom>
        </p:spPr>
      </p:pic>
      <p:sp>
        <p:nvSpPr>
          <p:cNvPr id="17" name="Frame 16">
            <a:extLst>
              <a:ext uri="{FF2B5EF4-FFF2-40B4-BE49-F238E27FC236}">
                <a16:creationId xmlns:a16="http://schemas.microsoft.com/office/drawing/2014/main" id="{9B278FA2-EB6C-F944-B559-78EC9F01FCB4}"/>
              </a:ext>
            </a:extLst>
          </p:cNvPr>
          <p:cNvSpPr/>
          <p:nvPr/>
        </p:nvSpPr>
        <p:spPr>
          <a:xfrm>
            <a:off x="381294" y="4023419"/>
            <a:ext cx="6870296" cy="623201"/>
          </a:xfrm>
          <a:prstGeom prst="frame">
            <a:avLst>
              <a:gd name="adj1" fmla="val 418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42CEAC-3FD1-7A40-9879-2B47BD5A0201}"/>
              </a:ext>
            </a:extLst>
          </p:cNvPr>
          <p:cNvCxnSpPr/>
          <p:nvPr/>
        </p:nvCxnSpPr>
        <p:spPr>
          <a:xfrm flipV="1">
            <a:off x="5785595" y="3518655"/>
            <a:ext cx="766280" cy="504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BD4EFD4-4151-C841-A47B-09C6CD17D91D}"/>
              </a:ext>
            </a:extLst>
          </p:cNvPr>
          <p:cNvSpPr txBox="1"/>
          <p:nvPr/>
        </p:nvSpPr>
        <p:spPr>
          <a:xfrm>
            <a:off x="5995284" y="1702417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Бизнес-правила: Структуры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1065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en-US" dirty="0"/>
              <a:t>RDM – Decision Table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97186-A1D5-F44F-8C5A-7ED8398D9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3" y="3589214"/>
            <a:ext cx="201930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F44C3-AB33-DE4D-BEC5-9297B09F7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3" y="4073231"/>
            <a:ext cx="6692900" cy="1041400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56D57784-154C-A846-9D78-668889E8698C}"/>
              </a:ext>
            </a:extLst>
          </p:cNvPr>
          <p:cNvSpPr/>
          <p:nvPr/>
        </p:nvSpPr>
        <p:spPr>
          <a:xfrm>
            <a:off x="2465576" y="4405305"/>
            <a:ext cx="1300337" cy="741194"/>
          </a:xfrm>
          <a:prstGeom prst="frame">
            <a:avLst>
              <a:gd name="adj1" fmla="val 36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ED967-68AC-BD47-8101-3FFE79D47F5C}"/>
              </a:ext>
            </a:extLst>
          </p:cNvPr>
          <p:cNvSpPr txBox="1"/>
          <p:nvPr/>
        </p:nvSpPr>
        <p:spPr>
          <a:xfrm>
            <a:off x="224817" y="1108161"/>
            <a:ext cx="2932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Бизнес-правила: Условия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CDDE8F-149A-DE4D-B4E2-F0DAF025F12A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flipH="1" flipV="1">
            <a:off x="2887231" y="2854565"/>
            <a:ext cx="228514" cy="15507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rame 16">
            <a:extLst>
              <a:ext uri="{FF2B5EF4-FFF2-40B4-BE49-F238E27FC236}">
                <a16:creationId xmlns:a16="http://schemas.microsoft.com/office/drawing/2014/main" id="{9B278FA2-EB6C-F944-B559-78EC9F01FCB4}"/>
              </a:ext>
            </a:extLst>
          </p:cNvPr>
          <p:cNvSpPr/>
          <p:nvPr/>
        </p:nvSpPr>
        <p:spPr>
          <a:xfrm>
            <a:off x="6249577" y="4523297"/>
            <a:ext cx="974183" cy="623201"/>
          </a:xfrm>
          <a:prstGeom prst="frame">
            <a:avLst>
              <a:gd name="adj1" fmla="val 418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D4EFD4-4151-C841-A47B-09C6CD17D91D}"/>
              </a:ext>
            </a:extLst>
          </p:cNvPr>
          <p:cNvSpPr txBox="1"/>
          <p:nvPr/>
        </p:nvSpPr>
        <p:spPr>
          <a:xfrm>
            <a:off x="5995284" y="1702417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Бизнес-правила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73A9A1-EF3B-8741-812F-B9B33CE1A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90" y="2134575"/>
            <a:ext cx="5761567" cy="154457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42CEAC-3FD1-7A40-9879-2B47BD5A0201}"/>
              </a:ext>
            </a:extLst>
          </p:cNvPr>
          <p:cNvCxnSpPr>
            <a:cxnSpLocks/>
          </p:cNvCxnSpPr>
          <p:nvPr/>
        </p:nvCxnSpPr>
        <p:spPr>
          <a:xfrm flipV="1">
            <a:off x="7223760" y="3589214"/>
            <a:ext cx="466344" cy="9357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A2A17A1E-737B-2541-B450-46B8508491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87" y="1539932"/>
            <a:ext cx="5155687" cy="13146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6744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Литература</a:t>
            </a:r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E8420-3EC1-B143-AAD4-8CC42919F883}"/>
              </a:ext>
            </a:extLst>
          </p:cNvPr>
          <p:cNvSpPr txBox="1"/>
          <p:nvPr/>
        </p:nvSpPr>
        <p:spPr>
          <a:xfrm>
            <a:off x="334963" y="1120676"/>
            <a:ext cx="1159246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https://www.drools.org/learn/documentation.html</a:t>
            </a:r>
            <a:r>
              <a:rPr lang="en-GB" dirty="0"/>
              <a:t> - </a:t>
            </a:r>
            <a:r>
              <a:rPr lang="ru-RU" dirty="0"/>
              <a:t>документация</a:t>
            </a:r>
          </a:p>
          <a:p>
            <a:endParaRPr lang="ru-RU" dirty="0"/>
          </a:p>
          <a:p>
            <a:r>
              <a:rPr lang="en-GB" dirty="0">
                <a:hlinkClick r:id="rId4"/>
              </a:rPr>
              <a:t>https://github.com/kiegroup/drools</a:t>
            </a:r>
            <a:r>
              <a:rPr lang="ru-RU" dirty="0"/>
              <a:t> - исходники</a:t>
            </a:r>
          </a:p>
          <a:p>
            <a:endParaRPr lang="ru-RU" dirty="0"/>
          </a:p>
          <a:p>
            <a:r>
              <a:rPr lang="en-GB" dirty="0">
                <a:hlinkClick r:id="rId5"/>
              </a:rPr>
              <a:t>https://github.com/sxexesx/drools-decision-table</a:t>
            </a:r>
            <a:r>
              <a:rPr lang="ru-RU" dirty="0"/>
              <a:t> - простой проект</a:t>
            </a:r>
          </a:p>
          <a:p>
            <a:endParaRPr lang="ru-RU" dirty="0"/>
          </a:p>
          <a:p>
            <a:r>
              <a:rPr lang="en-GB" dirty="0">
                <a:hlinkClick r:id="rId6"/>
              </a:rPr>
              <a:t>https://habr.com/ru/post/533670/</a:t>
            </a:r>
            <a:r>
              <a:rPr lang="ru-RU" dirty="0"/>
              <a:t> - конструкции</a:t>
            </a:r>
            <a:r>
              <a:rPr lang="en-US" dirty="0"/>
              <a:t>, </a:t>
            </a:r>
            <a:r>
              <a:rPr lang="ru-RU" dirty="0"/>
              <a:t>которые можно использовать в </a:t>
            </a:r>
            <a:r>
              <a:rPr lang="en-US" dirty="0"/>
              <a:t>Decision table</a:t>
            </a:r>
          </a:p>
          <a:p>
            <a:endParaRPr lang="ru-RU" dirty="0"/>
          </a:p>
          <a:p>
            <a:r>
              <a:rPr lang="en-GB" dirty="0">
                <a:hlinkClick r:id="rId7"/>
              </a:rPr>
              <a:t>https://</a:t>
            </a:r>
            <a:r>
              <a:rPr lang="en-GB" dirty="0" err="1">
                <a:hlinkClick r:id="rId7"/>
              </a:rPr>
              <a:t>ru.wikipedia.org</a:t>
            </a:r>
            <a:r>
              <a:rPr lang="en-GB" dirty="0">
                <a:hlinkClick r:id="rId7"/>
              </a:rPr>
              <a:t>/wiki/</a:t>
            </a:r>
            <a:r>
              <a:rPr lang="ru-RU" dirty="0">
                <a:hlinkClick r:id="rId7"/>
              </a:rPr>
              <a:t>Алгоритм_</a:t>
            </a:r>
            <a:r>
              <a:rPr lang="en-GB" dirty="0">
                <a:hlinkClick r:id="rId7"/>
              </a:rPr>
              <a:t>Rete</a:t>
            </a:r>
            <a:r>
              <a:rPr lang="en-GB" dirty="0"/>
              <a:t> - </a:t>
            </a:r>
            <a:r>
              <a:rPr lang="ru-RU" dirty="0"/>
              <a:t>алгоритм </a:t>
            </a:r>
            <a:r>
              <a:rPr lang="en-US" dirty="0"/>
              <a:t>Rete</a:t>
            </a:r>
          </a:p>
          <a:p>
            <a:endParaRPr lang="en-US" dirty="0"/>
          </a:p>
          <a:p>
            <a:r>
              <a:rPr lang="en-GB" dirty="0">
                <a:hlinkClick r:id="rId8"/>
              </a:rPr>
              <a:t>https://ilesteban.wordpress.com/2012/11/16/about-drools-and-infinite-execution-loops/</a:t>
            </a:r>
            <a:r>
              <a:rPr lang="en-GB" dirty="0"/>
              <a:t> - </a:t>
            </a:r>
            <a:r>
              <a:rPr lang="ru-RU" dirty="0"/>
              <a:t>про бесконечные лупы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52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emplate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-9626" y="0"/>
            <a:ext cx="122016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-9626" y="574767"/>
            <a:ext cx="12204833" cy="4553258"/>
          </a:xfrm>
          <a:custGeom>
            <a:avLst/>
            <a:gdLst>
              <a:gd name="T0" fmla="*/ 0 w 13643"/>
              <a:gd name="T1" fmla="*/ 2380 h 5114"/>
              <a:gd name="T2" fmla="*/ 0 w 13643"/>
              <a:gd name="T3" fmla="*/ 3150 h 5114"/>
              <a:gd name="T4" fmla="*/ 13643 w 13643"/>
              <a:gd name="T5" fmla="*/ 5114 h 5114"/>
              <a:gd name="T6" fmla="*/ 13642 w 13643"/>
              <a:gd name="T7" fmla="*/ 0 h 5114"/>
              <a:gd name="T8" fmla="*/ 0 w 13643"/>
              <a:gd name="T9" fmla="*/ 2380 h 5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43" h="5114">
                <a:moveTo>
                  <a:pt x="0" y="2380"/>
                </a:moveTo>
                <a:lnTo>
                  <a:pt x="0" y="3150"/>
                </a:lnTo>
                <a:lnTo>
                  <a:pt x="13643" y="5114"/>
                </a:lnTo>
                <a:lnTo>
                  <a:pt x="13642" y="0"/>
                </a:lnTo>
                <a:lnTo>
                  <a:pt x="0" y="23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2" name="contacts_en" hidden="1"/>
          <p:cNvGrpSpPr/>
          <p:nvPr/>
        </p:nvGrpSpPr>
        <p:grpSpPr>
          <a:xfrm>
            <a:off x="237309" y="2334054"/>
            <a:ext cx="7704891" cy="3949913"/>
            <a:chOff x="237309" y="2334054"/>
            <a:chExt cx="7704891" cy="3949913"/>
          </a:xfrm>
        </p:grpSpPr>
        <p:sp>
          <p:nvSpPr>
            <p:cNvPr id="6" name="Freeform 123" hidden="1"/>
            <p:cNvSpPr>
              <a:spLocks noEditPoints="1"/>
            </p:cNvSpPr>
            <p:nvPr/>
          </p:nvSpPr>
          <p:spPr bwMode="auto">
            <a:xfrm>
              <a:off x="390022" y="2334054"/>
              <a:ext cx="7552178" cy="1459537"/>
            </a:xfrm>
            <a:custGeom>
              <a:avLst/>
              <a:gdLst>
                <a:gd name="T0" fmla="*/ 563 w 16471"/>
                <a:gd name="T1" fmla="*/ 2421 h 3183"/>
                <a:gd name="T2" fmla="*/ 273 w 16471"/>
                <a:gd name="T3" fmla="*/ 1850 h 3183"/>
                <a:gd name="T4" fmla="*/ 738 w 16471"/>
                <a:gd name="T5" fmla="*/ 2026 h 3183"/>
                <a:gd name="T6" fmla="*/ 958 w 16471"/>
                <a:gd name="T7" fmla="*/ 2128 h 3183"/>
                <a:gd name="T8" fmla="*/ 2151 w 16471"/>
                <a:gd name="T9" fmla="*/ 818 h 3183"/>
                <a:gd name="T10" fmla="*/ 2556 w 16471"/>
                <a:gd name="T11" fmla="*/ 684 h 3183"/>
                <a:gd name="T12" fmla="*/ 3034 w 16471"/>
                <a:gd name="T13" fmla="*/ 915 h 3183"/>
                <a:gd name="T14" fmla="*/ 2658 w 16471"/>
                <a:gd name="T15" fmla="*/ 1246 h 3183"/>
                <a:gd name="T16" fmla="*/ 2470 w 16471"/>
                <a:gd name="T17" fmla="*/ 1059 h 3183"/>
                <a:gd name="T18" fmla="*/ 2104 w 16471"/>
                <a:gd name="T19" fmla="*/ 1247 h 3183"/>
                <a:gd name="T20" fmla="*/ 3553 w 16471"/>
                <a:gd name="T21" fmla="*/ 1145 h 3183"/>
                <a:gd name="T22" fmla="*/ 3919 w 16471"/>
                <a:gd name="T23" fmla="*/ 736 h 3183"/>
                <a:gd name="T24" fmla="*/ 4639 w 16471"/>
                <a:gd name="T25" fmla="*/ 771 h 3183"/>
                <a:gd name="T26" fmla="*/ 4958 w 16471"/>
                <a:gd name="T27" fmla="*/ 1420 h 3183"/>
                <a:gd name="T28" fmla="*/ 4248 w 16471"/>
                <a:gd name="T29" fmla="*/ 2463 h 3183"/>
                <a:gd name="T30" fmla="*/ 3733 w 16471"/>
                <a:gd name="T31" fmla="*/ 2432 h 3183"/>
                <a:gd name="T32" fmla="*/ 3480 w 16471"/>
                <a:gd name="T33" fmla="*/ 1964 h 3183"/>
                <a:gd name="T34" fmla="*/ 3831 w 16471"/>
                <a:gd name="T35" fmla="*/ 1463 h 3183"/>
                <a:gd name="T36" fmla="*/ 4505 w 16471"/>
                <a:gd name="T37" fmla="*/ 1199 h 3183"/>
                <a:gd name="T38" fmla="*/ 4272 w 16471"/>
                <a:gd name="T39" fmla="*/ 1057 h 3183"/>
                <a:gd name="T40" fmla="*/ 3935 w 16471"/>
                <a:gd name="T41" fmla="*/ 1975 h 3183"/>
                <a:gd name="T42" fmla="*/ 4232 w 16471"/>
                <a:gd name="T43" fmla="*/ 2114 h 3183"/>
                <a:gd name="T44" fmla="*/ 4513 w 16471"/>
                <a:gd name="T45" fmla="*/ 1860 h 3183"/>
                <a:gd name="T46" fmla="*/ 4009 w 16471"/>
                <a:gd name="T47" fmla="*/ 1788 h 3183"/>
                <a:gd name="T48" fmla="*/ 5823 w 16471"/>
                <a:gd name="T49" fmla="*/ 957 h 3183"/>
                <a:gd name="T50" fmla="*/ 6165 w 16471"/>
                <a:gd name="T51" fmla="*/ 708 h 3183"/>
                <a:gd name="T52" fmla="*/ 6652 w 16471"/>
                <a:gd name="T53" fmla="*/ 760 h 3183"/>
                <a:gd name="T54" fmla="*/ 6882 w 16471"/>
                <a:gd name="T55" fmla="*/ 2470 h 3183"/>
                <a:gd name="T56" fmla="*/ 6360 w 16471"/>
                <a:gd name="T57" fmla="*/ 1102 h 3183"/>
                <a:gd name="T58" fmla="*/ 6042 w 16471"/>
                <a:gd name="T59" fmla="*/ 1102 h 3183"/>
                <a:gd name="T60" fmla="*/ 5800 w 16471"/>
                <a:gd name="T61" fmla="*/ 1649 h 3183"/>
                <a:gd name="T62" fmla="*/ 10641 w 16471"/>
                <a:gd name="T63" fmla="*/ 1815 h 3183"/>
                <a:gd name="T64" fmla="*/ 11642 w 16471"/>
                <a:gd name="T65" fmla="*/ 1991 h 3183"/>
                <a:gd name="T66" fmla="*/ 11619 w 16471"/>
                <a:gd name="T67" fmla="*/ 1252 h 3183"/>
                <a:gd name="T68" fmla="*/ 11869 w 16471"/>
                <a:gd name="T69" fmla="*/ 880 h 3183"/>
                <a:gd name="T70" fmla="*/ 12288 w 16471"/>
                <a:gd name="T71" fmla="*/ 696 h 3183"/>
                <a:gd name="T72" fmla="*/ 12870 w 16471"/>
                <a:gd name="T73" fmla="*/ 765 h 3183"/>
                <a:gd name="T74" fmla="*/ 13206 w 16471"/>
                <a:gd name="T75" fmla="*/ 1060 h 3183"/>
                <a:gd name="T76" fmla="*/ 13350 w 16471"/>
                <a:gd name="T77" fmla="*/ 1688 h 3183"/>
                <a:gd name="T78" fmla="*/ 13156 w 16471"/>
                <a:gd name="T79" fmla="*/ 2193 h 3183"/>
                <a:gd name="T80" fmla="*/ 12788 w 16471"/>
                <a:gd name="T81" fmla="*/ 2450 h 3183"/>
                <a:gd name="T82" fmla="*/ 12197 w 16471"/>
                <a:gd name="T83" fmla="*/ 2468 h 3183"/>
                <a:gd name="T84" fmla="*/ 11806 w 16471"/>
                <a:gd name="T85" fmla="*/ 2242 h 3183"/>
                <a:gd name="T86" fmla="*/ 12028 w 16471"/>
                <a:gd name="T87" fmla="*/ 1700 h 3183"/>
                <a:gd name="T88" fmla="*/ 12298 w 16471"/>
                <a:gd name="T89" fmla="*/ 2099 h 3183"/>
                <a:gd name="T90" fmla="*/ 12750 w 16471"/>
                <a:gd name="T91" fmla="*/ 2010 h 3183"/>
                <a:gd name="T92" fmla="*/ 12895 w 16471"/>
                <a:gd name="T93" fmla="*/ 1509 h 3183"/>
                <a:gd name="T94" fmla="*/ 12641 w 16471"/>
                <a:gd name="T95" fmla="*/ 1093 h 3183"/>
                <a:gd name="T96" fmla="*/ 12186 w 16471"/>
                <a:gd name="T97" fmla="*/ 1157 h 3183"/>
                <a:gd name="T98" fmla="*/ 14603 w 16471"/>
                <a:gd name="T99" fmla="*/ 2411 h 3183"/>
                <a:gd name="T100" fmla="*/ 14169 w 16471"/>
                <a:gd name="T101" fmla="*/ 2490 h 3183"/>
                <a:gd name="T102" fmla="*/ 13772 w 16471"/>
                <a:gd name="T103" fmla="*/ 2171 h 3183"/>
                <a:gd name="T104" fmla="*/ 14207 w 16471"/>
                <a:gd name="T105" fmla="*/ 2004 h 3183"/>
                <a:gd name="T106" fmla="*/ 14429 w 16471"/>
                <a:gd name="T107" fmla="*/ 2129 h 3183"/>
                <a:gd name="T108" fmla="*/ 14775 w 16471"/>
                <a:gd name="T109" fmla="*/ 1803 h 3183"/>
                <a:gd name="T110" fmla="*/ 15891 w 16471"/>
                <a:gd name="T111" fmla="*/ 2191 h 3183"/>
                <a:gd name="T112" fmla="*/ 16045 w 16471"/>
                <a:gd name="T113" fmla="*/ 1946 h 3183"/>
                <a:gd name="T114" fmla="*/ 16328 w 16471"/>
                <a:gd name="T115" fmla="*/ 1953 h 3183"/>
                <a:gd name="T116" fmla="*/ 16471 w 16471"/>
                <a:gd name="T117" fmla="*/ 2205 h 3183"/>
                <a:gd name="T118" fmla="*/ 16332 w 16471"/>
                <a:gd name="T119" fmla="*/ 2452 h 3183"/>
                <a:gd name="T120" fmla="*/ 16043 w 16471"/>
                <a:gd name="T121" fmla="*/ 2459 h 3183"/>
                <a:gd name="T122" fmla="*/ 15891 w 16471"/>
                <a:gd name="T123" fmla="*/ 2221 h 3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471" h="3183">
                  <a:moveTo>
                    <a:pt x="1103" y="2087"/>
                  </a:moveTo>
                  <a:lnTo>
                    <a:pt x="1205" y="2435"/>
                  </a:lnTo>
                  <a:lnTo>
                    <a:pt x="1170" y="2451"/>
                  </a:lnTo>
                  <a:lnTo>
                    <a:pt x="1135" y="2463"/>
                  </a:lnTo>
                  <a:lnTo>
                    <a:pt x="1100" y="2475"/>
                  </a:lnTo>
                  <a:lnTo>
                    <a:pt x="1065" y="2483"/>
                  </a:lnTo>
                  <a:lnTo>
                    <a:pt x="1029" y="2490"/>
                  </a:lnTo>
                  <a:lnTo>
                    <a:pt x="993" y="2494"/>
                  </a:lnTo>
                  <a:lnTo>
                    <a:pt x="956" y="2497"/>
                  </a:lnTo>
                  <a:lnTo>
                    <a:pt x="918" y="2498"/>
                  </a:lnTo>
                  <a:lnTo>
                    <a:pt x="881" y="2498"/>
                  </a:lnTo>
                  <a:lnTo>
                    <a:pt x="844" y="2496"/>
                  </a:lnTo>
                  <a:lnTo>
                    <a:pt x="809" y="2493"/>
                  </a:lnTo>
                  <a:lnTo>
                    <a:pt x="775" y="2488"/>
                  </a:lnTo>
                  <a:lnTo>
                    <a:pt x="742" y="2483"/>
                  </a:lnTo>
                  <a:lnTo>
                    <a:pt x="710" y="2476"/>
                  </a:lnTo>
                  <a:lnTo>
                    <a:pt x="678" y="2467"/>
                  </a:lnTo>
                  <a:lnTo>
                    <a:pt x="648" y="2458"/>
                  </a:lnTo>
                  <a:lnTo>
                    <a:pt x="619" y="2447"/>
                  </a:lnTo>
                  <a:lnTo>
                    <a:pt x="591" y="2434"/>
                  </a:lnTo>
                  <a:lnTo>
                    <a:pt x="563" y="2421"/>
                  </a:lnTo>
                  <a:lnTo>
                    <a:pt x="537" y="2406"/>
                  </a:lnTo>
                  <a:lnTo>
                    <a:pt x="512" y="2390"/>
                  </a:lnTo>
                  <a:lnTo>
                    <a:pt x="489" y="2373"/>
                  </a:lnTo>
                  <a:lnTo>
                    <a:pt x="466" y="2355"/>
                  </a:lnTo>
                  <a:lnTo>
                    <a:pt x="443" y="2334"/>
                  </a:lnTo>
                  <a:lnTo>
                    <a:pt x="422" y="2313"/>
                  </a:lnTo>
                  <a:lnTo>
                    <a:pt x="404" y="2291"/>
                  </a:lnTo>
                  <a:lnTo>
                    <a:pt x="385" y="2268"/>
                  </a:lnTo>
                  <a:lnTo>
                    <a:pt x="369" y="2243"/>
                  </a:lnTo>
                  <a:lnTo>
                    <a:pt x="353" y="2216"/>
                  </a:lnTo>
                  <a:lnTo>
                    <a:pt x="339" y="2190"/>
                  </a:lnTo>
                  <a:lnTo>
                    <a:pt x="326" y="2161"/>
                  </a:lnTo>
                  <a:lnTo>
                    <a:pt x="315" y="2132"/>
                  </a:lnTo>
                  <a:lnTo>
                    <a:pt x="306" y="2101"/>
                  </a:lnTo>
                  <a:lnTo>
                    <a:pt x="296" y="2069"/>
                  </a:lnTo>
                  <a:lnTo>
                    <a:pt x="289" y="2035"/>
                  </a:lnTo>
                  <a:lnTo>
                    <a:pt x="283" y="2001"/>
                  </a:lnTo>
                  <a:lnTo>
                    <a:pt x="279" y="1964"/>
                  </a:lnTo>
                  <a:lnTo>
                    <a:pt x="275" y="1927"/>
                  </a:lnTo>
                  <a:lnTo>
                    <a:pt x="273" y="1889"/>
                  </a:lnTo>
                  <a:lnTo>
                    <a:pt x="273" y="1850"/>
                  </a:lnTo>
                  <a:lnTo>
                    <a:pt x="273" y="1081"/>
                  </a:lnTo>
                  <a:lnTo>
                    <a:pt x="0" y="1081"/>
                  </a:lnTo>
                  <a:lnTo>
                    <a:pt x="0" y="712"/>
                  </a:lnTo>
                  <a:lnTo>
                    <a:pt x="273" y="712"/>
                  </a:lnTo>
                  <a:lnTo>
                    <a:pt x="273" y="273"/>
                  </a:lnTo>
                  <a:lnTo>
                    <a:pt x="706" y="0"/>
                  </a:lnTo>
                  <a:lnTo>
                    <a:pt x="706" y="712"/>
                  </a:lnTo>
                  <a:lnTo>
                    <a:pt x="1169" y="712"/>
                  </a:lnTo>
                  <a:lnTo>
                    <a:pt x="1169" y="1081"/>
                  </a:lnTo>
                  <a:lnTo>
                    <a:pt x="706" y="1081"/>
                  </a:lnTo>
                  <a:lnTo>
                    <a:pt x="706" y="1843"/>
                  </a:lnTo>
                  <a:lnTo>
                    <a:pt x="707" y="1881"/>
                  </a:lnTo>
                  <a:lnTo>
                    <a:pt x="709" y="1915"/>
                  </a:lnTo>
                  <a:lnTo>
                    <a:pt x="711" y="1931"/>
                  </a:lnTo>
                  <a:lnTo>
                    <a:pt x="714" y="1947"/>
                  </a:lnTo>
                  <a:lnTo>
                    <a:pt x="716" y="1962"/>
                  </a:lnTo>
                  <a:lnTo>
                    <a:pt x="720" y="1977"/>
                  </a:lnTo>
                  <a:lnTo>
                    <a:pt x="723" y="1990"/>
                  </a:lnTo>
                  <a:lnTo>
                    <a:pt x="728" y="2003"/>
                  </a:lnTo>
                  <a:lnTo>
                    <a:pt x="732" y="2015"/>
                  </a:lnTo>
                  <a:lnTo>
                    <a:pt x="738" y="2026"/>
                  </a:lnTo>
                  <a:lnTo>
                    <a:pt x="744" y="2037"/>
                  </a:lnTo>
                  <a:lnTo>
                    <a:pt x="750" y="2047"/>
                  </a:lnTo>
                  <a:lnTo>
                    <a:pt x="756" y="2055"/>
                  </a:lnTo>
                  <a:lnTo>
                    <a:pt x="763" y="2065"/>
                  </a:lnTo>
                  <a:lnTo>
                    <a:pt x="771" y="2072"/>
                  </a:lnTo>
                  <a:lnTo>
                    <a:pt x="778" y="2079"/>
                  </a:lnTo>
                  <a:lnTo>
                    <a:pt x="786" y="2086"/>
                  </a:lnTo>
                  <a:lnTo>
                    <a:pt x="795" y="2092"/>
                  </a:lnTo>
                  <a:lnTo>
                    <a:pt x="805" y="2099"/>
                  </a:lnTo>
                  <a:lnTo>
                    <a:pt x="814" y="2104"/>
                  </a:lnTo>
                  <a:lnTo>
                    <a:pt x="824" y="2108"/>
                  </a:lnTo>
                  <a:lnTo>
                    <a:pt x="835" y="2112"/>
                  </a:lnTo>
                  <a:lnTo>
                    <a:pt x="846" y="2116"/>
                  </a:lnTo>
                  <a:lnTo>
                    <a:pt x="857" y="2119"/>
                  </a:lnTo>
                  <a:lnTo>
                    <a:pt x="870" y="2122"/>
                  </a:lnTo>
                  <a:lnTo>
                    <a:pt x="882" y="2124"/>
                  </a:lnTo>
                  <a:lnTo>
                    <a:pt x="895" y="2127"/>
                  </a:lnTo>
                  <a:lnTo>
                    <a:pt x="908" y="2128"/>
                  </a:lnTo>
                  <a:lnTo>
                    <a:pt x="921" y="2129"/>
                  </a:lnTo>
                  <a:lnTo>
                    <a:pt x="936" y="2129"/>
                  </a:lnTo>
                  <a:lnTo>
                    <a:pt x="958" y="2128"/>
                  </a:lnTo>
                  <a:lnTo>
                    <a:pt x="979" y="2127"/>
                  </a:lnTo>
                  <a:lnTo>
                    <a:pt x="1000" y="2122"/>
                  </a:lnTo>
                  <a:lnTo>
                    <a:pt x="1022" y="2118"/>
                  </a:lnTo>
                  <a:lnTo>
                    <a:pt x="1042" y="2112"/>
                  </a:lnTo>
                  <a:lnTo>
                    <a:pt x="1063" y="2105"/>
                  </a:lnTo>
                  <a:lnTo>
                    <a:pt x="1084" y="2097"/>
                  </a:lnTo>
                  <a:lnTo>
                    <a:pt x="1103" y="2087"/>
                  </a:lnTo>
                  <a:close/>
                  <a:moveTo>
                    <a:pt x="1564" y="0"/>
                  </a:moveTo>
                  <a:lnTo>
                    <a:pt x="1997" y="0"/>
                  </a:lnTo>
                  <a:lnTo>
                    <a:pt x="1997" y="995"/>
                  </a:lnTo>
                  <a:lnTo>
                    <a:pt x="2009" y="975"/>
                  </a:lnTo>
                  <a:lnTo>
                    <a:pt x="2022" y="957"/>
                  </a:lnTo>
                  <a:lnTo>
                    <a:pt x="2035" y="939"/>
                  </a:lnTo>
                  <a:lnTo>
                    <a:pt x="2049" y="922"/>
                  </a:lnTo>
                  <a:lnTo>
                    <a:pt x="2062" y="905"/>
                  </a:lnTo>
                  <a:lnTo>
                    <a:pt x="2076" y="889"/>
                  </a:lnTo>
                  <a:lnTo>
                    <a:pt x="2091" y="874"/>
                  </a:lnTo>
                  <a:lnTo>
                    <a:pt x="2105" y="858"/>
                  </a:lnTo>
                  <a:lnTo>
                    <a:pt x="2120" y="845"/>
                  </a:lnTo>
                  <a:lnTo>
                    <a:pt x="2135" y="830"/>
                  </a:lnTo>
                  <a:lnTo>
                    <a:pt x="2151" y="818"/>
                  </a:lnTo>
                  <a:lnTo>
                    <a:pt x="2167" y="806"/>
                  </a:lnTo>
                  <a:lnTo>
                    <a:pt x="2184" y="793"/>
                  </a:lnTo>
                  <a:lnTo>
                    <a:pt x="2200" y="782"/>
                  </a:lnTo>
                  <a:lnTo>
                    <a:pt x="2217" y="771"/>
                  </a:lnTo>
                  <a:lnTo>
                    <a:pt x="2235" y="761"/>
                  </a:lnTo>
                  <a:lnTo>
                    <a:pt x="2252" y="752"/>
                  </a:lnTo>
                  <a:lnTo>
                    <a:pt x="2270" y="744"/>
                  </a:lnTo>
                  <a:lnTo>
                    <a:pt x="2288" y="735"/>
                  </a:lnTo>
                  <a:lnTo>
                    <a:pt x="2307" y="728"/>
                  </a:lnTo>
                  <a:lnTo>
                    <a:pt x="2325" y="721"/>
                  </a:lnTo>
                  <a:lnTo>
                    <a:pt x="2345" y="715"/>
                  </a:lnTo>
                  <a:lnTo>
                    <a:pt x="2365" y="708"/>
                  </a:lnTo>
                  <a:lnTo>
                    <a:pt x="2384" y="703"/>
                  </a:lnTo>
                  <a:lnTo>
                    <a:pt x="2405" y="699"/>
                  </a:lnTo>
                  <a:lnTo>
                    <a:pt x="2426" y="695"/>
                  </a:lnTo>
                  <a:lnTo>
                    <a:pt x="2446" y="692"/>
                  </a:lnTo>
                  <a:lnTo>
                    <a:pt x="2467" y="689"/>
                  </a:lnTo>
                  <a:lnTo>
                    <a:pt x="2489" y="687"/>
                  </a:lnTo>
                  <a:lnTo>
                    <a:pt x="2510" y="685"/>
                  </a:lnTo>
                  <a:lnTo>
                    <a:pt x="2533" y="685"/>
                  </a:lnTo>
                  <a:lnTo>
                    <a:pt x="2556" y="684"/>
                  </a:lnTo>
                  <a:lnTo>
                    <a:pt x="2587" y="685"/>
                  </a:lnTo>
                  <a:lnTo>
                    <a:pt x="2618" y="686"/>
                  </a:lnTo>
                  <a:lnTo>
                    <a:pt x="2648" y="689"/>
                  </a:lnTo>
                  <a:lnTo>
                    <a:pt x="2677" y="692"/>
                  </a:lnTo>
                  <a:lnTo>
                    <a:pt x="2705" y="697"/>
                  </a:lnTo>
                  <a:lnTo>
                    <a:pt x="2731" y="703"/>
                  </a:lnTo>
                  <a:lnTo>
                    <a:pt x="2758" y="710"/>
                  </a:lnTo>
                  <a:lnTo>
                    <a:pt x="2783" y="718"/>
                  </a:lnTo>
                  <a:lnTo>
                    <a:pt x="2808" y="726"/>
                  </a:lnTo>
                  <a:lnTo>
                    <a:pt x="2832" y="736"/>
                  </a:lnTo>
                  <a:lnTo>
                    <a:pt x="2854" y="748"/>
                  </a:lnTo>
                  <a:lnTo>
                    <a:pt x="2877" y="759"/>
                  </a:lnTo>
                  <a:lnTo>
                    <a:pt x="2898" y="773"/>
                  </a:lnTo>
                  <a:lnTo>
                    <a:pt x="2918" y="787"/>
                  </a:lnTo>
                  <a:lnTo>
                    <a:pt x="2938" y="802"/>
                  </a:lnTo>
                  <a:lnTo>
                    <a:pt x="2957" y="818"/>
                  </a:lnTo>
                  <a:lnTo>
                    <a:pt x="2975" y="836"/>
                  </a:lnTo>
                  <a:lnTo>
                    <a:pt x="2992" y="854"/>
                  </a:lnTo>
                  <a:lnTo>
                    <a:pt x="3007" y="873"/>
                  </a:lnTo>
                  <a:lnTo>
                    <a:pt x="3021" y="893"/>
                  </a:lnTo>
                  <a:lnTo>
                    <a:pt x="3034" y="915"/>
                  </a:lnTo>
                  <a:lnTo>
                    <a:pt x="3047" y="937"/>
                  </a:lnTo>
                  <a:lnTo>
                    <a:pt x="3057" y="960"/>
                  </a:lnTo>
                  <a:lnTo>
                    <a:pt x="3067" y="984"/>
                  </a:lnTo>
                  <a:lnTo>
                    <a:pt x="3076" y="1010"/>
                  </a:lnTo>
                  <a:lnTo>
                    <a:pt x="3083" y="1036"/>
                  </a:lnTo>
                  <a:lnTo>
                    <a:pt x="3089" y="1064"/>
                  </a:lnTo>
                  <a:lnTo>
                    <a:pt x="3094" y="1092"/>
                  </a:lnTo>
                  <a:lnTo>
                    <a:pt x="3098" y="1121"/>
                  </a:lnTo>
                  <a:lnTo>
                    <a:pt x="3101" y="1151"/>
                  </a:lnTo>
                  <a:lnTo>
                    <a:pt x="3103" y="1183"/>
                  </a:lnTo>
                  <a:lnTo>
                    <a:pt x="3103" y="1215"/>
                  </a:lnTo>
                  <a:lnTo>
                    <a:pt x="3103" y="2470"/>
                  </a:lnTo>
                  <a:lnTo>
                    <a:pt x="2671" y="2470"/>
                  </a:lnTo>
                  <a:lnTo>
                    <a:pt x="2671" y="1368"/>
                  </a:lnTo>
                  <a:lnTo>
                    <a:pt x="2671" y="1349"/>
                  </a:lnTo>
                  <a:lnTo>
                    <a:pt x="2669" y="1330"/>
                  </a:lnTo>
                  <a:lnTo>
                    <a:pt x="2668" y="1312"/>
                  </a:lnTo>
                  <a:lnTo>
                    <a:pt x="2666" y="1294"/>
                  </a:lnTo>
                  <a:lnTo>
                    <a:pt x="2664" y="1278"/>
                  </a:lnTo>
                  <a:lnTo>
                    <a:pt x="2661" y="1261"/>
                  </a:lnTo>
                  <a:lnTo>
                    <a:pt x="2658" y="1246"/>
                  </a:lnTo>
                  <a:lnTo>
                    <a:pt x="2654" y="1230"/>
                  </a:lnTo>
                  <a:lnTo>
                    <a:pt x="2650" y="1217"/>
                  </a:lnTo>
                  <a:lnTo>
                    <a:pt x="2646" y="1202"/>
                  </a:lnTo>
                  <a:lnTo>
                    <a:pt x="2640" y="1189"/>
                  </a:lnTo>
                  <a:lnTo>
                    <a:pt x="2634" y="1176"/>
                  </a:lnTo>
                  <a:lnTo>
                    <a:pt x="2627" y="1165"/>
                  </a:lnTo>
                  <a:lnTo>
                    <a:pt x="2621" y="1154"/>
                  </a:lnTo>
                  <a:lnTo>
                    <a:pt x="2614" y="1142"/>
                  </a:lnTo>
                  <a:lnTo>
                    <a:pt x="2605" y="1132"/>
                  </a:lnTo>
                  <a:lnTo>
                    <a:pt x="2597" y="1123"/>
                  </a:lnTo>
                  <a:lnTo>
                    <a:pt x="2588" y="1114"/>
                  </a:lnTo>
                  <a:lnTo>
                    <a:pt x="2579" y="1106"/>
                  </a:lnTo>
                  <a:lnTo>
                    <a:pt x="2568" y="1098"/>
                  </a:lnTo>
                  <a:lnTo>
                    <a:pt x="2558" y="1091"/>
                  </a:lnTo>
                  <a:lnTo>
                    <a:pt x="2547" y="1084"/>
                  </a:lnTo>
                  <a:lnTo>
                    <a:pt x="2535" y="1078"/>
                  </a:lnTo>
                  <a:lnTo>
                    <a:pt x="2524" y="1073"/>
                  </a:lnTo>
                  <a:lnTo>
                    <a:pt x="2511" y="1069"/>
                  </a:lnTo>
                  <a:lnTo>
                    <a:pt x="2498" y="1065"/>
                  </a:lnTo>
                  <a:lnTo>
                    <a:pt x="2485" y="1062"/>
                  </a:lnTo>
                  <a:lnTo>
                    <a:pt x="2470" y="1059"/>
                  </a:lnTo>
                  <a:lnTo>
                    <a:pt x="2456" y="1057"/>
                  </a:lnTo>
                  <a:lnTo>
                    <a:pt x="2441" y="1056"/>
                  </a:lnTo>
                  <a:lnTo>
                    <a:pt x="2425" y="1054"/>
                  </a:lnTo>
                  <a:lnTo>
                    <a:pt x="2409" y="1053"/>
                  </a:lnTo>
                  <a:lnTo>
                    <a:pt x="2388" y="1054"/>
                  </a:lnTo>
                  <a:lnTo>
                    <a:pt x="2368" y="1057"/>
                  </a:lnTo>
                  <a:lnTo>
                    <a:pt x="2348" y="1060"/>
                  </a:lnTo>
                  <a:lnTo>
                    <a:pt x="2328" y="1065"/>
                  </a:lnTo>
                  <a:lnTo>
                    <a:pt x="2309" y="1071"/>
                  </a:lnTo>
                  <a:lnTo>
                    <a:pt x="2289" y="1078"/>
                  </a:lnTo>
                  <a:lnTo>
                    <a:pt x="2271" y="1087"/>
                  </a:lnTo>
                  <a:lnTo>
                    <a:pt x="2253" y="1097"/>
                  </a:lnTo>
                  <a:lnTo>
                    <a:pt x="2235" y="1108"/>
                  </a:lnTo>
                  <a:lnTo>
                    <a:pt x="2217" y="1121"/>
                  </a:lnTo>
                  <a:lnTo>
                    <a:pt x="2200" y="1135"/>
                  </a:lnTo>
                  <a:lnTo>
                    <a:pt x="2183" y="1151"/>
                  </a:lnTo>
                  <a:lnTo>
                    <a:pt x="2166" y="1167"/>
                  </a:lnTo>
                  <a:lnTo>
                    <a:pt x="2151" y="1185"/>
                  </a:lnTo>
                  <a:lnTo>
                    <a:pt x="2134" y="1204"/>
                  </a:lnTo>
                  <a:lnTo>
                    <a:pt x="2119" y="1225"/>
                  </a:lnTo>
                  <a:lnTo>
                    <a:pt x="2104" y="1247"/>
                  </a:lnTo>
                  <a:lnTo>
                    <a:pt x="2091" y="1270"/>
                  </a:lnTo>
                  <a:lnTo>
                    <a:pt x="2078" y="1295"/>
                  </a:lnTo>
                  <a:lnTo>
                    <a:pt x="2066" y="1320"/>
                  </a:lnTo>
                  <a:lnTo>
                    <a:pt x="2055" y="1348"/>
                  </a:lnTo>
                  <a:lnTo>
                    <a:pt x="2044" y="1376"/>
                  </a:lnTo>
                  <a:lnTo>
                    <a:pt x="2036" y="1406"/>
                  </a:lnTo>
                  <a:lnTo>
                    <a:pt x="2028" y="1436"/>
                  </a:lnTo>
                  <a:lnTo>
                    <a:pt x="2021" y="1468"/>
                  </a:lnTo>
                  <a:lnTo>
                    <a:pt x="2014" y="1502"/>
                  </a:lnTo>
                  <a:lnTo>
                    <a:pt x="2009" y="1536"/>
                  </a:lnTo>
                  <a:lnTo>
                    <a:pt x="2004" y="1572"/>
                  </a:lnTo>
                  <a:lnTo>
                    <a:pt x="2001" y="1609"/>
                  </a:lnTo>
                  <a:lnTo>
                    <a:pt x="1999" y="1647"/>
                  </a:lnTo>
                  <a:lnTo>
                    <a:pt x="1998" y="1687"/>
                  </a:lnTo>
                  <a:lnTo>
                    <a:pt x="1997" y="1728"/>
                  </a:lnTo>
                  <a:lnTo>
                    <a:pt x="1997" y="2470"/>
                  </a:lnTo>
                  <a:lnTo>
                    <a:pt x="1564" y="2470"/>
                  </a:lnTo>
                  <a:lnTo>
                    <a:pt x="1564" y="0"/>
                  </a:lnTo>
                  <a:close/>
                  <a:moveTo>
                    <a:pt x="3913" y="1256"/>
                  </a:moveTo>
                  <a:lnTo>
                    <a:pt x="3547" y="1172"/>
                  </a:lnTo>
                  <a:lnTo>
                    <a:pt x="3553" y="1145"/>
                  </a:lnTo>
                  <a:lnTo>
                    <a:pt x="3560" y="1119"/>
                  </a:lnTo>
                  <a:lnTo>
                    <a:pt x="3567" y="1093"/>
                  </a:lnTo>
                  <a:lnTo>
                    <a:pt x="3577" y="1068"/>
                  </a:lnTo>
                  <a:lnTo>
                    <a:pt x="3587" y="1043"/>
                  </a:lnTo>
                  <a:lnTo>
                    <a:pt x="3598" y="1019"/>
                  </a:lnTo>
                  <a:lnTo>
                    <a:pt x="3611" y="997"/>
                  </a:lnTo>
                  <a:lnTo>
                    <a:pt x="3624" y="974"/>
                  </a:lnTo>
                  <a:lnTo>
                    <a:pt x="3639" y="952"/>
                  </a:lnTo>
                  <a:lnTo>
                    <a:pt x="3654" y="932"/>
                  </a:lnTo>
                  <a:lnTo>
                    <a:pt x="3671" y="911"/>
                  </a:lnTo>
                  <a:lnTo>
                    <a:pt x="3688" y="891"/>
                  </a:lnTo>
                  <a:lnTo>
                    <a:pt x="3708" y="872"/>
                  </a:lnTo>
                  <a:lnTo>
                    <a:pt x="3727" y="853"/>
                  </a:lnTo>
                  <a:lnTo>
                    <a:pt x="3748" y="836"/>
                  </a:lnTo>
                  <a:lnTo>
                    <a:pt x="3771" y="818"/>
                  </a:lnTo>
                  <a:lnTo>
                    <a:pt x="3794" y="802"/>
                  </a:lnTo>
                  <a:lnTo>
                    <a:pt x="3817" y="787"/>
                  </a:lnTo>
                  <a:lnTo>
                    <a:pt x="3841" y="773"/>
                  </a:lnTo>
                  <a:lnTo>
                    <a:pt x="3867" y="759"/>
                  </a:lnTo>
                  <a:lnTo>
                    <a:pt x="3892" y="748"/>
                  </a:lnTo>
                  <a:lnTo>
                    <a:pt x="3919" y="736"/>
                  </a:lnTo>
                  <a:lnTo>
                    <a:pt x="3945" y="726"/>
                  </a:lnTo>
                  <a:lnTo>
                    <a:pt x="3973" y="718"/>
                  </a:lnTo>
                  <a:lnTo>
                    <a:pt x="4001" y="710"/>
                  </a:lnTo>
                  <a:lnTo>
                    <a:pt x="4030" y="703"/>
                  </a:lnTo>
                  <a:lnTo>
                    <a:pt x="4060" y="697"/>
                  </a:lnTo>
                  <a:lnTo>
                    <a:pt x="4090" y="692"/>
                  </a:lnTo>
                  <a:lnTo>
                    <a:pt x="4121" y="689"/>
                  </a:lnTo>
                  <a:lnTo>
                    <a:pt x="4152" y="686"/>
                  </a:lnTo>
                  <a:lnTo>
                    <a:pt x="4184" y="685"/>
                  </a:lnTo>
                  <a:lnTo>
                    <a:pt x="4217" y="684"/>
                  </a:lnTo>
                  <a:lnTo>
                    <a:pt x="4263" y="685"/>
                  </a:lnTo>
                  <a:lnTo>
                    <a:pt x="4307" y="687"/>
                  </a:lnTo>
                  <a:lnTo>
                    <a:pt x="4349" y="691"/>
                  </a:lnTo>
                  <a:lnTo>
                    <a:pt x="4391" y="695"/>
                  </a:lnTo>
                  <a:lnTo>
                    <a:pt x="4431" y="702"/>
                  </a:lnTo>
                  <a:lnTo>
                    <a:pt x="4469" y="710"/>
                  </a:lnTo>
                  <a:lnTo>
                    <a:pt x="4505" y="719"/>
                  </a:lnTo>
                  <a:lnTo>
                    <a:pt x="4542" y="730"/>
                  </a:lnTo>
                  <a:lnTo>
                    <a:pt x="4576" y="743"/>
                  </a:lnTo>
                  <a:lnTo>
                    <a:pt x="4608" y="756"/>
                  </a:lnTo>
                  <a:lnTo>
                    <a:pt x="4639" y="771"/>
                  </a:lnTo>
                  <a:lnTo>
                    <a:pt x="4669" y="788"/>
                  </a:lnTo>
                  <a:lnTo>
                    <a:pt x="4696" y="806"/>
                  </a:lnTo>
                  <a:lnTo>
                    <a:pt x="4723" y="825"/>
                  </a:lnTo>
                  <a:lnTo>
                    <a:pt x="4748" y="846"/>
                  </a:lnTo>
                  <a:lnTo>
                    <a:pt x="4773" y="868"/>
                  </a:lnTo>
                  <a:lnTo>
                    <a:pt x="4795" y="891"/>
                  </a:lnTo>
                  <a:lnTo>
                    <a:pt x="4815" y="917"/>
                  </a:lnTo>
                  <a:lnTo>
                    <a:pt x="4835" y="944"/>
                  </a:lnTo>
                  <a:lnTo>
                    <a:pt x="4854" y="972"/>
                  </a:lnTo>
                  <a:lnTo>
                    <a:pt x="4870" y="1001"/>
                  </a:lnTo>
                  <a:lnTo>
                    <a:pt x="4886" y="1032"/>
                  </a:lnTo>
                  <a:lnTo>
                    <a:pt x="4899" y="1065"/>
                  </a:lnTo>
                  <a:lnTo>
                    <a:pt x="4911" y="1098"/>
                  </a:lnTo>
                  <a:lnTo>
                    <a:pt x="4922" y="1133"/>
                  </a:lnTo>
                  <a:lnTo>
                    <a:pt x="4931" y="1170"/>
                  </a:lnTo>
                  <a:lnTo>
                    <a:pt x="4939" y="1208"/>
                  </a:lnTo>
                  <a:lnTo>
                    <a:pt x="4945" y="1248"/>
                  </a:lnTo>
                  <a:lnTo>
                    <a:pt x="4951" y="1289"/>
                  </a:lnTo>
                  <a:lnTo>
                    <a:pt x="4955" y="1331"/>
                  </a:lnTo>
                  <a:lnTo>
                    <a:pt x="4957" y="1375"/>
                  </a:lnTo>
                  <a:lnTo>
                    <a:pt x="4958" y="1420"/>
                  </a:lnTo>
                  <a:lnTo>
                    <a:pt x="4958" y="2470"/>
                  </a:lnTo>
                  <a:lnTo>
                    <a:pt x="4601" y="2470"/>
                  </a:lnTo>
                  <a:lnTo>
                    <a:pt x="4556" y="2247"/>
                  </a:lnTo>
                  <a:lnTo>
                    <a:pt x="4530" y="2277"/>
                  </a:lnTo>
                  <a:lnTo>
                    <a:pt x="4502" y="2306"/>
                  </a:lnTo>
                  <a:lnTo>
                    <a:pt x="4489" y="2320"/>
                  </a:lnTo>
                  <a:lnTo>
                    <a:pt x="4474" y="2333"/>
                  </a:lnTo>
                  <a:lnTo>
                    <a:pt x="4460" y="2345"/>
                  </a:lnTo>
                  <a:lnTo>
                    <a:pt x="4445" y="2357"/>
                  </a:lnTo>
                  <a:lnTo>
                    <a:pt x="4430" y="2369"/>
                  </a:lnTo>
                  <a:lnTo>
                    <a:pt x="4414" y="2380"/>
                  </a:lnTo>
                  <a:lnTo>
                    <a:pt x="4399" y="2391"/>
                  </a:lnTo>
                  <a:lnTo>
                    <a:pt x="4383" y="2400"/>
                  </a:lnTo>
                  <a:lnTo>
                    <a:pt x="4367" y="2411"/>
                  </a:lnTo>
                  <a:lnTo>
                    <a:pt x="4351" y="2419"/>
                  </a:lnTo>
                  <a:lnTo>
                    <a:pt x="4335" y="2428"/>
                  </a:lnTo>
                  <a:lnTo>
                    <a:pt x="4317" y="2435"/>
                  </a:lnTo>
                  <a:lnTo>
                    <a:pt x="4301" y="2444"/>
                  </a:lnTo>
                  <a:lnTo>
                    <a:pt x="4283" y="2451"/>
                  </a:lnTo>
                  <a:lnTo>
                    <a:pt x="4266" y="2457"/>
                  </a:lnTo>
                  <a:lnTo>
                    <a:pt x="4248" y="2463"/>
                  </a:lnTo>
                  <a:lnTo>
                    <a:pt x="4230" y="2469"/>
                  </a:lnTo>
                  <a:lnTo>
                    <a:pt x="4212" y="2475"/>
                  </a:lnTo>
                  <a:lnTo>
                    <a:pt x="4193" y="2479"/>
                  </a:lnTo>
                  <a:lnTo>
                    <a:pt x="4175" y="2483"/>
                  </a:lnTo>
                  <a:lnTo>
                    <a:pt x="4155" y="2487"/>
                  </a:lnTo>
                  <a:lnTo>
                    <a:pt x="4135" y="2490"/>
                  </a:lnTo>
                  <a:lnTo>
                    <a:pt x="4117" y="2492"/>
                  </a:lnTo>
                  <a:lnTo>
                    <a:pt x="4096" y="2494"/>
                  </a:lnTo>
                  <a:lnTo>
                    <a:pt x="4056" y="2497"/>
                  </a:lnTo>
                  <a:lnTo>
                    <a:pt x="4015" y="2498"/>
                  </a:lnTo>
                  <a:lnTo>
                    <a:pt x="3986" y="2498"/>
                  </a:lnTo>
                  <a:lnTo>
                    <a:pt x="3958" y="2496"/>
                  </a:lnTo>
                  <a:lnTo>
                    <a:pt x="3930" y="2494"/>
                  </a:lnTo>
                  <a:lnTo>
                    <a:pt x="3903" y="2490"/>
                  </a:lnTo>
                  <a:lnTo>
                    <a:pt x="3877" y="2485"/>
                  </a:lnTo>
                  <a:lnTo>
                    <a:pt x="3851" y="2479"/>
                  </a:lnTo>
                  <a:lnTo>
                    <a:pt x="3827" y="2471"/>
                  </a:lnTo>
                  <a:lnTo>
                    <a:pt x="3802" y="2463"/>
                  </a:lnTo>
                  <a:lnTo>
                    <a:pt x="3778" y="2455"/>
                  </a:lnTo>
                  <a:lnTo>
                    <a:pt x="3755" y="2444"/>
                  </a:lnTo>
                  <a:lnTo>
                    <a:pt x="3733" y="2432"/>
                  </a:lnTo>
                  <a:lnTo>
                    <a:pt x="3711" y="2420"/>
                  </a:lnTo>
                  <a:lnTo>
                    <a:pt x="3690" y="2406"/>
                  </a:lnTo>
                  <a:lnTo>
                    <a:pt x="3670" y="2392"/>
                  </a:lnTo>
                  <a:lnTo>
                    <a:pt x="3650" y="2375"/>
                  </a:lnTo>
                  <a:lnTo>
                    <a:pt x="3631" y="2359"/>
                  </a:lnTo>
                  <a:lnTo>
                    <a:pt x="3613" y="2341"/>
                  </a:lnTo>
                  <a:lnTo>
                    <a:pt x="3595" y="2323"/>
                  </a:lnTo>
                  <a:lnTo>
                    <a:pt x="3580" y="2303"/>
                  </a:lnTo>
                  <a:lnTo>
                    <a:pt x="3565" y="2282"/>
                  </a:lnTo>
                  <a:lnTo>
                    <a:pt x="3552" y="2261"/>
                  </a:lnTo>
                  <a:lnTo>
                    <a:pt x="3539" y="2238"/>
                  </a:lnTo>
                  <a:lnTo>
                    <a:pt x="3528" y="2215"/>
                  </a:lnTo>
                  <a:lnTo>
                    <a:pt x="3519" y="2191"/>
                  </a:lnTo>
                  <a:lnTo>
                    <a:pt x="3509" y="2166"/>
                  </a:lnTo>
                  <a:lnTo>
                    <a:pt x="3502" y="2140"/>
                  </a:lnTo>
                  <a:lnTo>
                    <a:pt x="3495" y="2113"/>
                  </a:lnTo>
                  <a:lnTo>
                    <a:pt x="3490" y="2085"/>
                  </a:lnTo>
                  <a:lnTo>
                    <a:pt x="3486" y="2056"/>
                  </a:lnTo>
                  <a:lnTo>
                    <a:pt x="3484" y="2026"/>
                  </a:lnTo>
                  <a:lnTo>
                    <a:pt x="3482" y="1996"/>
                  </a:lnTo>
                  <a:lnTo>
                    <a:pt x="3480" y="1964"/>
                  </a:lnTo>
                  <a:lnTo>
                    <a:pt x="3482" y="1932"/>
                  </a:lnTo>
                  <a:lnTo>
                    <a:pt x="3484" y="1901"/>
                  </a:lnTo>
                  <a:lnTo>
                    <a:pt x="3488" y="1870"/>
                  </a:lnTo>
                  <a:lnTo>
                    <a:pt x="3494" y="1840"/>
                  </a:lnTo>
                  <a:lnTo>
                    <a:pt x="3501" y="1812"/>
                  </a:lnTo>
                  <a:lnTo>
                    <a:pt x="3510" y="1784"/>
                  </a:lnTo>
                  <a:lnTo>
                    <a:pt x="3521" y="1756"/>
                  </a:lnTo>
                  <a:lnTo>
                    <a:pt x="3532" y="1729"/>
                  </a:lnTo>
                  <a:lnTo>
                    <a:pt x="3547" y="1703"/>
                  </a:lnTo>
                  <a:lnTo>
                    <a:pt x="3562" y="1678"/>
                  </a:lnTo>
                  <a:lnTo>
                    <a:pt x="3579" y="1655"/>
                  </a:lnTo>
                  <a:lnTo>
                    <a:pt x="3597" y="1631"/>
                  </a:lnTo>
                  <a:lnTo>
                    <a:pt x="3618" y="1608"/>
                  </a:lnTo>
                  <a:lnTo>
                    <a:pt x="3640" y="1586"/>
                  </a:lnTo>
                  <a:lnTo>
                    <a:pt x="3663" y="1566"/>
                  </a:lnTo>
                  <a:lnTo>
                    <a:pt x="3688" y="1546"/>
                  </a:lnTo>
                  <a:lnTo>
                    <a:pt x="3715" y="1526"/>
                  </a:lnTo>
                  <a:lnTo>
                    <a:pt x="3742" y="1509"/>
                  </a:lnTo>
                  <a:lnTo>
                    <a:pt x="3771" y="1492"/>
                  </a:lnTo>
                  <a:lnTo>
                    <a:pt x="3801" y="1477"/>
                  </a:lnTo>
                  <a:lnTo>
                    <a:pt x="3831" y="1463"/>
                  </a:lnTo>
                  <a:lnTo>
                    <a:pt x="3862" y="1450"/>
                  </a:lnTo>
                  <a:lnTo>
                    <a:pt x="3895" y="1439"/>
                  </a:lnTo>
                  <a:lnTo>
                    <a:pt x="3928" y="1428"/>
                  </a:lnTo>
                  <a:lnTo>
                    <a:pt x="3963" y="1419"/>
                  </a:lnTo>
                  <a:lnTo>
                    <a:pt x="3998" y="1411"/>
                  </a:lnTo>
                  <a:lnTo>
                    <a:pt x="4034" y="1405"/>
                  </a:lnTo>
                  <a:lnTo>
                    <a:pt x="4071" y="1398"/>
                  </a:lnTo>
                  <a:lnTo>
                    <a:pt x="4110" y="1394"/>
                  </a:lnTo>
                  <a:lnTo>
                    <a:pt x="4150" y="1391"/>
                  </a:lnTo>
                  <a:lnTo>
                    <a:pt x="4190" y="1389"/>
                  </a:lnTo>
                  <a:lnTo>
                    <a:pt x="4232" y="1389"/>
                  </a:lnTo>
                  <a:lnTo>
                    <a:pt x="4525" y="1389"/>
                  </a:lnTo>
                  <a:lnTo>
                    <a:pt x="4525" y="1312"/>
                  </a:lnTo>
                  <a:lnTo>
                    <a:pt x="4524" y="1296"/>
                  </a:lnTo>
                  <a:lnTo>
                    <a:pt x="4523" y="1281"/>
                  </a:lnTo>
                  <a:lnTo>
                    <a:pt x="4522" y="1266"/>
                  </a:lnTo>
                  <a:lnTo>
                    <a:pt x="4520" y="1252"/>
                  </a:lnTo>
                  <a:lnTo>
                    <a:pt x="4517" y="1237"/>
                  </a:lnTo>
                  <a:lnTo>
                    <a:pt x="4514" y="1224"/>
                  </a:lnTo>
                  <a:lnTo>
                    <a:pt x="4509" y="1211"/>
                  </a:lnTo>
                  <a:lnTo>
                    <a:pt x="4505" y="1199"/>
                  </a:lnTo>
                  <a:lnTo>
                    <a:pt x="4500" y="1188"/>
                  </a:lnTo>
                  <a:lnTo>
                    <a:pt x="4495" y="1176"/>
                  </a:lnTo>
                  <a:lnTo>
                    <a:pt x="4488" y="1165"/>
                  </a:lnTo>
                  <a:lnTo>
                    <a:pt x="4482" y="1155"/>
                  </a:lnTo>
                  <a:lnTo>
                    <a:pt x="4474" y="1145"/>
                  </a:lnTo>
                  <a:lnTo>
                    <a:pt x="4466" y="1136"/>
                  </a:lnTo>
                  <a:lnTo>
                    <a:pt x="4457" y="1127"/>
                  </a:lnTo>
                  <a:lnTo>
                    <a:pt x="4447" y="1119"/>
                  </a:lnTo>
                  <a:lnTo>
                    <a:pt x="4438" y="1110"/>
                  </a:lnTo>
                  <a:lnTo>
                    <a:pt x="4428" y="1103"/>
                  </a:lnTo>
                  <a:lnTo>
                    <a:pt x="4416" y="1097"/>
                  </a:lnTo>
                  <a:lnTo>
                    <a:pt x="4404" y="1091"/>
                  </a:lnTo>
                  <a:lnTo>
                    <a:pt x="4393" y="1084"/>
                  </a:lnTo>
                  <a:lnTo>
                    <a:pt x="4379" y="1079"/>
                  </a:lnTo>
                  <a:lnTo>
                    <a:pt x="4366" y="1074"/>
                  </a:lnTo>
                  <a:lnTo>
                    <a:pt x="4351" y="1070"/>
                  </a:lnTo>
                  <a:lnTo>
                    <a:pt x="4337" y="1066"/>
                  </a:lnTo>
                  <a:lnTo>
                    <a:pt x="4321" y="1063"/>
                  </a:lnTo>
                  <a:lnTo>
                    <a:pt x="4306" y="1061"/>
                  </a:lnTo>
                  <a:lnTo>
                    <a:pt x="4289" y="1058"/>
                  </a:lnTo>
                  <a:lnTo>
                    <a:pt x="4272" y="1057"/>
                  </a:lnTo>
                  <a:lnTo>
                    <a:pt x="4254" y="1054"/>
                  </a:lnTo>
                  <a:lnTo>
                    <a:pt x="4237" y="1054"/>
                  </a:lnTo>
                  <a:lnTo>
                    <a:pt x="4217" y="1053"/>
                  </a:lnTo>
                  <a:lnTo>
                    <a:pt x="4189" y="1054"/>
                  </a:lnTo>
                  <a:lnTo>
                    <a:pt x="4161" y="1057"/>
                  </a:lnTo>
                  <a:lnTo>
                    <a:pt x="4135" y="1061"/>
                  </a:lnTo>
                  <a:lnTo>
                    <a:pt x="4111" y="1067"/>
                  </a:lnTo>
                  <a:lnTo>
                    <a:pt x="4087" y="1074"/>
                  </a:lnTo>
                  <a:lnTo>
                    <a:pt x="4065" y="1082"/>
                  </a:lnTo>
                  <a:lnTo>
                    <a:pt x="4045" y="1093"/>
                  </a:lnTo>
                  <a:lnTo>
                    <a:pt x="4025" y="1104"/>
                  </a:lnTo>
                  <a:lnTo>
                    <a:pt x="4006" y="1117"/>
                  </a:lnTo>
                  <a:lnTo>
                    <a:pt x="3989" y="1133"/>
                  </a:lnTo>
                  <a:lnTo>
                    <a:pt x="3973" y="1150"/>
                  </a:lnTo>
                  <a:lnTo>
                    <a:pt x="3959" y="1168"/>
                  </a:lnTo>
                  <a:lnTo>
                    <a:pt x="3945" y="1188"/>
                  </a:lnTo>
                  <a:lnTo>
                    <a:pt x="3934" y="1208"/>
                  </a:lnTo>
                  <a:lnTo>
                    <a:pt x="3923" y="1232"/>
                  </a:lnTo>
                  <a:lnTo>
                    <a:pt x="3913" y="1256"/>
                  </a:lnTo>
                  <a:close/>
                  <a:moveTo>
                    <a:pt x="3935" y="1958"/>
                  </a:moveTo>
                  <a:lnTo>
                    <a:pt x="3935" y="1975"/>
                  </a:lnTo>
                  <a:lnTo>
                    <a:pt x="3937" y="1991"/>
                  </a:lnTo>
                  <a:lnTo>
                    <a:pt x="3941" y="2008"/>
                  </a:lnTo>
                  <a:lnTo>
                    <a:pt x="3946" y="2022"/>
                  </a:lnTo>
                  <a:lnTo>
                    <a:pt x="3953" y="2038"/>
                  </a:lnTo>
                  <a:lnTo>
                    <a:pt x="3961" y="2051"/>
                  </a:lnTo>
                  <a:lnTo>
                    <a:pt x="3970" y="2066"/>
                  </a:lnTo>
                  <a:lnTo>
                    <a:pt x="3982" y="2078"/>
                  </a:lnTo>
                  <a:lnTo>
                    <a:pt x="3994" y="2090"/>
                  </a:lnTo>
                  <a:lnTo>
                    <a:pt x="4007" y="2101"/>
                  </a:lnTo>
                  <a:lnTo>
                    <a:pt x="4023" y="2109"/>
                  </a:lnTo>
                  <a:lnTo>
                    <a:pt x="4038" y="2116"/>
                  </a:lnTo>
                  <a:lnTo>
                    <a:pt x="4056" y="2121"/>
                  </a:lnTo>
                  <a:lnTo>
                    <a:pt x="4075" y="2125"/>
                  </a:lnTo>
                  <a:lnTo>
                    <a:pt x="4095" y="2128"/>
                  </a:lnTo>
                  <a:lnTo>
                    <a:pt x="4116" y="2129"/>
                  </a:lnTo>
                  <a:lnTo>
                    <a:pt x="4137" y="2129"/>
                  </a:lnTo>
                  <a:lnTo>
                    <a:pt x="4156" y="2128"/>
                  </a:lnTo>
                  <a:lnTo>
                    <a:pt x="4175" y="2125"/>
                  </a:lnTo>
                  <a:lnTo>
                    <a:pt x="4194" y="2122"/>
                  </a:lnTo>
                  <a:lnTo>
                    <a:pt x="4213" y="2119"/>
                  </a:lnTo>
                  <a:lnTo>
                    <a:pt x="4232" y="2114"/>
                  </a:lnTo>
                  <a:lnTo>
                    <a:pt x="4249" y="2109"/>
                  </a:lnTo>
                  <a:lnTo>
                    <a:pt x="4268" y="2104"/>
                  </a:lnTo>
                  <a:lnTo>
                    <a:pt x="4285" y="2097"/>
                  </a:lnTo>
                  <a:lnTo>
                    <a:pt x="4303" y="2089"/>
                  </a:lnTo>
                  <a:lnTo>
                    <a:pt x="4319" y="2081"/>
                  </a:lnTo>
                  <a:lnTo>
                    <a:pt x="4336" y="2072"/>
                  </a:lnTo>
                  <a:lnTo>
                    <a:pt x="4352" y="2061"/>
                  </a:lnTo>
                  <a:lnTo>
                    <a:pt x="4369" y="2051"/>
                  </a:lnTo>
                  <a:lnTo>
                    <a:pt x="4386" y="2040"/>
                  </a:lnTo>
                  <a:lnTo>
                    <a:pt x="4401" y="2027"/>
                  </a:lnTo>
                  <a:lnTo>
                    <a:pt x="4415" y="2015"/>
                  </a:lnTo>
                  <a:lnTo>
                    <a:pt x="4430" y="2002"/>
                  </a:lnTo>
                  <a:lnTo>
                    <a:pt x="4442" y="1987"/>
                  </a:lnTo>
                  <a:lnTo>
                    <a:pt x="4455" y="1974"/>
                  </a:lnTo>
                  <a:lnTo>
                    <a:pt x="4466" y="1958"/>
                  </a:lnTo>
                  <a:lnTo>
                    <a:pt x="4476" y="1944"/>
                  </a:lnTo>
                  <a:lnTo>
                    <a:pt x="4486" y="1927"/>
                  </a:lnTo>
                  <a:lnTo>
                    <a:pt x="4494" y="1912"/>
                  </a:lnTo>
                  <a:lnTo>
                    <a:pt x="4501" y="1895"/>
                  </a:lnTo>
                  <a:lnTo>
                    <a:pt x="4507" y="1878"/>
                  </a:lnTo>
                  <a:lnTo>
                    <a:pt x="4513" y="1860"/>
                  </a:lnTo>
                  <a:lnTo>
                    <a:pt x="4517" y="1843"/>
                  </a:lnTo>
                  <a:lnTo>
                    <a:pt x="4520" y="1824"/>
                  </a:lnTo>
                  <a:lnTo>
                    <a:pt x="4523" y="1805"/>
                  </a:lnTo>
                  <a:lnTo>
                    <a:pt x="4524" y="1786"/>
                  </a:lnTo>
                  <a:lnTo>
                    <a:pt x="4525" y="1766"/>
                  </a:lnTo>
                  <a:lnTo>
                    <a:pt x="4525" y="1731"/>
                  </a:lnTo>
                  <a:lnTo>
                    <a:pt x="4235" y="1731"/>
                  </a:lnTo>
                  <a:lnTo>
                    <a:pt x="4199" y="1732"/>
                  </a:lnTo>
                  <a:lnTo>
                    <a:pt x="4164" y="1734"/>
                  </a:lnTo>
                  <a:lnTo>
                    <a:pt x="4148" y="1736"/>
                  </a:lnTo>
                  <a:lnTo>
                    <a:pt x="4132" y="1739"/>
                  </a:lnTo>
                  <a:lnTo>
                    <a:pt x="4118" y="1741"/>
                  </a:lnTo>
                  <a:lnTo>
                    <a:pt x="4103" y="1745"/>
                  </a:lnTo>
                  <a:lnTo>
                    <a:pt x="4090" y="1749"/>
                  </a:lnTo>
                  <a:lnTo>
                    <a:pt x="4077" y="1753"/>
                  </a:lnTo>
                  <a:lnTo>
                    <a:pt x="4064" y="1758"/>
                  </a:lnTo>
                  <a:lnTo>
                    <a:pt x="4052" y="1763"/>
                  </a:lnTo>
                  <a:lnTo>
                    <a:pt x="4040" y="1768"/>
                  </a:lnTo>
                  <a:lnTo>
                    <a:pt x="4029" y="1774"/>
                  </a:lnTo>
                  <a:lnTo>
                    <a:pt x="4020" y="1781"/>
                  </a:lnTo>
                  <a:lnTo>
                    <a:pt x="4009" y="1788"/>
                  </a:lnTo>
                  <a:lnTo>
                    <a:pt x="4000" y="1795"/>
                  </a:lnTo>
                  <a:lnTo>
                    <a:pt x="3992" y="1802"/>
                  </a:lnTo>
                  <a:lnTo>
                    <a:pt x="3984" y="1810"/>
                  </a:lnTo>
                  <a:lnTo>
                    <a:pt x="3976" y="1820"/>
                  </a:lnTo>
                  <a:lnTo>
                    <a:pt x="3970" y="1829"/>
                  </a:lnTo>
                  <a:lnTo>
                    <a:pt x="3964" y="1838"/>
                  </a:lnTo>
                  <a:lnTo>
                    <a:pt x="3959" y="1848"/>
                  </a:lnTo>
                  <a:lnTo>
                    <a:pt x="3954" y="1858"/>
                  </a:lnTo>
                  <a:lnTo>
                    <a:pt x="3948" y="1869"/>
                  </a:lnTo>
                  <a:lnTo>
                    <a:pt x="3945" y="1881"/>
                  </a:lnTo>
                  <a:lnTo>
                    <a:pt x="3942" y="1892"/>
                  </a:lnTo>
                  <a:lnTo>
                    <a:pt x="3939" y="1904"/>
                  </a:lnTo>
                  <a:lnTo>
                    <a:pt x="3937" y="1917"/>
                  </a:lnTo>
                  <a:lnTo>
                    <a:pt x="3936" y="1930"/>
                  </a:lnTo>
                  <a:lnTo>
                    <a:pt x="3935" y="1944"/>
                  </a:lnTo>
                  <a:lnTo>
                    <a:pt x="3935" y="1958"/>
                  </a:lnTo>
                  <a:close/>
                  <a:moveTo>
                    <a:pt x="5363" y="712"/>
                  </a:moveTo>
                  <a:lnTo>
                    <a:pt x="5796" y="712"/>
                  </a:lnTo>
                  <a:lnTo>
                    <a:pt x="5796" y="995"/>
                  </a:lnTo>
                  <a:lnTo>
                    <a:pt x="5809" y="975"/>
                  </a:lnTo>
                  <a:lnTo>
                    <a:pt x="5823" y="957"/>
                  </a:lnTo>
                  <a:lnTo>
                    <a:pt x="5837" y="939"/>
                  </a:lnTo>
                  <a:lnTo>
                    <a:pt x="5852" y="922"/>
                  </a:lnTo>
                  <a:lnTo>
                    <a:pt x="5866" y="905"/>
                  </a:lnTo>
                  <a:lnTo>
                    <a:pt x="5880" y="889"/>
                  </a:lnTo>
                  <a:lnTo>
                    <a:pt x="5895" y="874"/>
                  </a:lnTo>
                  <a:lnTo>
                    <a:pt x="5910" y="858"/>
                  </a:lnTo>
                  <a:lnTo>
                    <a:pt x="5926" y="845"/>
                  </a:lnTo>
                  <a:lnTo>
                    <a:pt x="5941" y="830"/>
                  </a:lnTo>
                  <a:lnTo>
                    <a:pt x="5957" y="818"/>
                  </a:lnTo>
                  <a:lnTo>
                    <a:pt x="5973" y="806"/>
                  </a:lnTo>
                  <a:lnTo>
                    <a:pt x="5990" y="793"/>
                  </a:lnTo>
                  <a:lnTo>
                    <a:pt x="6006" y="782"/>
                  </a:lnTo>
                  <a:lnTo>
                    <a:pt x="6023" y="771"/>
                  </a:lnTo>
                  <a:lnTo>
                    <a:pt x="6040" y="761"/>
                  </a:lnTo>
                  <a:lnTo>
                    <a:pt x="6057" y="752"/>
                  </a:lnTo>
                  <a:lnTo>
                    <a:pt x="6075" y="744"/>
                  </a:lnTo>
                  <a:lnTo>
                    <a:pt x="6092" y="735"/>
                  </a:lnTo>
                  <a:lnTo>
                    <a:pt x="6110" y="728"/>
                  </a:lnTo>
                  <a:lnTo>
                    <a:pt x="6127" y="721"/>
                  </a:lnTo>
                  <a:lnTo>
                    <a:pt x="6146" y="715"/>
                  </a:lnTo>
                  <a:lnTo>
                    <a:pt x="6165" y="708"/>
                  </a:lnTo>
                  <a:lnTo>
                    <a:pt x="6183" y="703"/>
                  </a:lnTo>
                  <a:lnTo>
                    <a:pt x="6202" y="699"/>
                  </a:lnTo>
                  <a:lnTo>
                    <a:pt x="6220" y="695"/>
                  </a:lnTo>
                  <a:lnTo>
                    <a:pt x="6240" y="692"/>
                  </a:lnTo>
                  <a:lnTo>
                    <a:pt x="6260" y="689"/>
                  </a:lnTo>
                  <a:lnTo>
                    <a:pt x="6279" y="687"/>
                  </a:lnTo>
                  <a:lnTo>
                    <a:pt x="6299" y="685"/>
                  </a:lnTo>
                  <a:lnTo>
                    <a:pt x="6320" y="685"/>
                  </a:lnTo>
                  <a:lnTo>
                    <a:pt x="6340" y="684"/>
                  </a:lnTo>
                  <a:lnTo>
                    <a:pt x="6370" y="685"/>
                  </a:lnTo>
                  <a:lnTo>
                    <a:pt x="6399" y="686"/>
                  </a:lnTo>
                  <a:lnTo>
                    <a:pt x="6428" y="689"/>
                  </a:lnTo>
                  <a:lnTo>
                    <a:pt x="6456" y="692"/>
                  </a:lnTo>
                  <a:lnTo>
                    <a:pt x="6484" y="697"/>
                  </a:lnTo>
                  <a:lnTo>
                    <a:pt x="6510" y="703"/>
                  </a:lnTo>
                  <a:lnTo>
                    <a:pt x="6535" y="710"/>
                  </a:lnTo>
                  <a:lnTo>
                    <a:pt x="6560" y="718"/>
                  </a:lnTo>
                  <a:lnTo>
                    <a:pt x="6584" y="727"/>
                  </a:lnTo>
                  <a:lnTo>
                    <a:pt x="6608" y="737"/>
                  </a:lnTo>
                  <a:lnTo>
                    <a:pt x="6630" y="749"/>
                  </a:lnTo>
                  <a:lnTo>
                    <a:pt x="6652" y="760"/>
                  </a:lnTo>
                  <a:lnTo>
                    <a:pt x="6674" y="774"/>
                  </a:lnTo>
                  <a:lnTo>
                    <a:pt x="6695" y="788"/>
                  </a:lnTo>
                  <a:lnTo>
                    <a:pt x="6714" y="804"/>
                  </a:lnTo>
                  <a:lnTo>
                    <a:pt x="6733" y="820"/>
                  </a:lnTo>
                  <a:lnTo>
                    <a:pt x="6750" y="838"/>
                  </a:lnTo>
                  <a:lnTo>
                    <a:pt x="6768" y="856"/>
                  </a:lnTo>
                  <a:lnTo>
                    <a:pt x="6783" y="876"/>
                  </a:lnTo>
                  <a:lnTo>
                    <a:pt x="6798" y="895"/>
                  </a:lnTo>
                  <a:lnTo>
                    <a:pt x="6811" y="917"/>
                  </a:lnTo>
                  <a:lnTo>
                    <a:pt x="6823" y="939"/>
                  </a:lnTo>
                  <a:lnTo>
                    <a:pt x="6834" y="963"/>
                  </a:lnTo>
                  <a:lnTo>
                    <a:pt x="6844" y="986"/>
                  </a:lnTo>
                  <a:lnTo>
                    <a:pt x="6853" y="1012"/>
                  </a:lnTo>
                  <a:lnTo>
                    <a:pt x="6860" y="1038"/>
                  </a:lnTo>
                  <a:lnTo>
                    <a:pt x="6866" y="1065"/>
                  </a:lnTo>
                  <a:lnTo>
                    <a:pt x="6872" y="1093"/>
                  </a:lnTo>
                  <a:lnTo>
                    <a:pt x="6875" y="1122"/>
                  </a:lnTo>
                  <a:lnTo>
                    <a:pt x="6878" y="1152"/>
                  </a:lnTo>
                  <a:lnTo>
                    <a:pt x="6881" y="1183"/>
                  </a:lnTo>
                  <a:lnTo>
                    <a:pt x="6882" y="1215"/>
                  </a:lnTo>
                  <a:lnTo>
                    <a:pt x="6882" y="2470"/>
                  </a:lnTo>
                  <a:lnTo>
                    <a:pt x="6448" y="2470"/>
                  </a:lnTo>
                  <a:lnTo>
                    <a:pt x="6448" y="1344"/>
                  </a:lnTo>
                  <a:lnTo>
                    <a:pt x="6448" y="1326"/>
                  </a:lnTo>
                  <a:lnTo>
                    <a:pt x="6448" y="1309"/>
                  </a:lnTo>
                  <a:lnTo>
                    <a:pt x="6446" y="1292"/>
                  </a:lnTo>
                  <a:lnTo>
                    <a:pt x="6445" y="1276"/>
                  </a:lnTo>
                  <a:lnTo>
                    <a:pt x="6442" y="1260"/>
                  </a:lnTo>
                  <a:lnTo>
                    <a:pt x="6439" y="1246"/>
                  </a:lnTo>
                  <a:lnTo>
                    <a:pt x="6436" y="1231"/>
                  </a:lnTo>
                  <a:lnTo>
                    <a:pt x="6432" y="1217"/>
                  </a:lnTo>
                  <a:lnTo>
                    <a:pt x="6428" y="1203"/>
                  </a:lnTo>
                  <a:lnTo>
                    <a:pt x="6424" y="1191"/>
                  </a:lnTo>
                  <a:lnTo>
                    <a:pt x="6419" y="1178"/>
                  </a:lnTo>
                  <a:lnTo>
                    <a:pt x="6412" y="1167"/>
                  </a:lnTo>
                  <a:lnTo>
                    <a:pt x="6406" y="1156"/>
                  </a:lnTo>
                  <a:lnTo>
                    <a:pt x="6400" y="1145"/>
                  </a:lnTo>
                  <a:lnTo>
                    <a:pt x="6393" y="1136"/>
                  </a:lnTo>
                  <a:lnTo>
                    <a:pt x="6386" y="1127"/>
                  </a:lnTo>
                  <a:lnTo>
                    <a:pt x="6377" y="1117"/>
                  </a:lnTo>
                  <a:lnTo>
                    <a:pt x="6369" y="1109"/>
                  </a:lnTo>
                  <a:lnTo>
                    <a:pt x="6360" y="1102"/>
                  </a:lnTo>
                  <a:lnTo>
                    <a:pt x="6349" y="1095"/>
                  </a:lnTo>
                  <a:lnTo>
                    <a:pt x="6340" y="1089"/>
                  </a:lnTo>
                  <a:lnTo>
                    <a:pt x="6329" y="1082"/>
                  </a:lnTo>
                  <a:lnTo>
                    <a:pt x="6318" y="1077"/>
                  </a:lnTo>
                  <a:lnTo>
                    <a:pt x="6307" y="1072"/>
                  </a:lnTo>
                  <a:lnTo>
                    <a:pt x="6295" y="1068"/>
                  </a:lnTo>
                  <a:lnTo>
                    <a:pt x="6282" y="1064"/>
                  </a:lnTo>
                  <a:lnTo>
                    <a:pt x="6269" y="1061"/>
                  </a:lnTo>
                  <a:lnTo>
                    <a:pt x="6255" y="1059"/>
                  </a:lnTo>
                  <a:lnTo>
                    <a:pt x="6242" y="1057"/>
                  </a:lnTo>
                  <a:lnTo>
                    <a:pt x="6228" y="1056"/>
                  </a:lnTo>
                  <a:lnTo>
                    <a:pt x="6212" y="1054"/>
                  </a:lnTo>
                  <a:lnTo>
                    <a:pt x="6197" y="1053"/>
                  </a:lnTo>
                  <a:lnTo>
                    <a:pt x="6176" y="1054"/>
                  </a:lnTo>
                  <a:lnTo>
                    <a:pt x="6155" y="1057"/>
                  </a:lnTo>
                  <a:lnTo>
                    <a:pt x="6136" y="1061"/>
                  </a:lnTo>
                  <a:lnTo>
                    <a:pt x="6116" y="1066"/>
                  </a:lnTo>
                  <a:lnTo>
                    <a:pt x="6097" y="1073"/>
                  </a:lnTo>
                  <a:lnTo>
                    <a:pt x="6078" y="1081"/>
                  </a:lnTo>
                  <a:lnTo>
                    <a:pt x="6060" y="1091"/>
                  </a:lnTo>
                  <a:lnTo>
                    <a:pt x="6042" y="1102"/>
                  </a:lnTo>
                  <a:lnTo>
                    <a:pt x="6024" y="1114"/>
                  </a:lnTo>
                  <a:lnTo>
                    <a:pt x="6008" y="1129"/>
                  </a:lnTo>
                  <a:lnTo>
                    <a:pt x="5990" y="1144"/>
                  </a:lnTo>
                  <a:lnTo>
                    <a:pt x="5973" y="1162"/>
                  </a:lnTo>
                  <a:lnTo>
                    <a:pt x="5958" y="1180"/>
                  </a:lnTo>
                  <a:lnTo>
                    <a:pt x="5942" y="1201"/>
                  </a:lnTo>
                  <a:lnTo>
                    <a:pt x="5927" y="1223"/>
                  </a:lnTo>
                  <a:lnTo>
                    <a:pt x="5912" y="1246"/>
                  </a:lnTo>
                  <a:lnTo>
                    <a:pt x="5898" y="1270"/>
                  </a:lnTo>
                  <a:lnTo>
                    <a:pt x="5885" y="1296"/>
                  </a:lnTo>
                  <a:lnTo>
                    <a:pt x="5872" y="1323"/>
                  </a:lnTo>
                  <a:lnTo>
                    <a:pt x="5861" y="1351"/>
                  </a:lnTo>
                  <a:lnTo>
                    <a:pt x="5850" y="1380"/>
                  </a:lnTo>
                  <a:lnTo>
                    <a:pt x="5841" y="1410"/>
                  </a:lnTo>
                  <a:lnTo>
                    <a:pt x="5832" y="1441"/>
                  </a:lnTo>
                  <a:lnTo>
                    <a:pt x="5825" y="1473"/>
                  </a:lnTo>
                  <a:lnTo>
                    <a:pt x="5817" y="1506"/>
                  </a:lnTo>
                  <a:lnTo>
                    <a:pt x="5812" y="1540"/>
                  </a:lnTo>
                  <a:lnTo>
                    <a:pt x="5807" y="1576"/>
                  </a:lnTo>
                  <a:lnTo>
                    <a:pt x="5803" y="1612"/>
                  </a:lnTo>
                  <a:lnTo>
                    <a:pt x="5800" y="1649"/>
                  </a:lnTo>
                  <a:lnTo>
                    <a:pt x="5797" y="1689"/>
                  </a:lnTo>
                  <a:lnTo>
                    <a:pt x="5796" y="1728"/>
                  </a:lnTo>
                  <a:lnTo>
                    <a:pt x="5796" y="1769"/>
                  </a:lnTo>
                  <a:lnTo>
                    <a:pt x="5796" y="2470"/>
                  </a:lnTo>
                  <a:lnTo>
                    <a:pt x="5363" y="2470"/>
                  </a:lnTo>
                  <a:lnTo>
                    <a:pt x="5363" y="712"/>
                  </a:lnTo>
                  <a:close/>
                  <a:moveTo>
                    <a:pt x="7325" y="0"/>
                  </a:moveTo>
                  <a:lnTo>
                    <a:pt x="7758" y="0"/>
                  </a:lnTo>
                  <a:lnTo>
                    <a:pt x="7758" y="1403"/>
                  </a:lnTo>
                  <a:lnTo>
                    <a:pt x="8330" y="712"/>
                  </a:lnTo>
                  <a:lnTo>
                    <a:pt x="8864" y="712"/>
                  </a:lnTo>
                  <a:lnTo>
                    <a:pt x="8158" y="1521"/>
                  </a:lnTo>
                  <a:lnTo>
                    <a:pt x="8910" y="2470"/>
                  </a:lnTo>
                  <a:lnTo>
                    <a:pt x="8379" y="2470"/>
                  </a:lnTo>
                  <a:lnTo>
                    <a:pt x="7758" y="1640"/>
                  </a:lnTo>
                  <a:lnTo>
                    <a:pt x="7758" y="2470"/>
                  </a:lnTo>
                  <a:lnTo>
                    <a:pt x="7325" y="2470"/>
                  </a:lnTo>
                  <a:lnTo>
                    <a:pt x="7325" y="0"/>
                  </a:lnTo>
                  <a:close/>
                  <a:moveTo>
                    <a:pt x="9796" y="712"/>
                  </a:moveTo>
                  <a:lnTo>
                    <a:pt x="10232" y="712"/>
                  </a:lnTo>
                  <a:lnTo>
                    <a:pt x="10641" y="1815"/>
                  </a:lnTo>
                  <a:lnTo>
                    <a:pt x="11025" y="712"/>
                  </a:lnTo>
                  <a:lnTo>
                    <a:pt x="11458" y="712"/>
                  </a:lnTo>
                  <a:lnTo>
                    <a:pt x="10550" y="3183"/>
                  </a:lnTo>
                  <a:lnTo>
                    <a:pt x="10131" y="3183"/>
                  </a:lnTo>
                  <a:lnTo>
                    <a:pt x="10434" y="2359"/>
                  </a:lnTo>
                  <a:lnTo>
                    <a:pt x="9796" y="712"/>
                  </a:lnTo>
                  <a:close/>
                  <a:moveTo>
                    <a:pt x="11806" y="2242"/>
                  </a:moveTo>
                  <a:lnTo>
                    <a:pt x="11792" y="2226"/>
                  </a:lnTo>
                  <a:lnTo>
                    <a:pt x="11778" y="2209"/>
                  </a:lnTo>
                  <a:lnTo>
                    <a:pt x="11764" y="2193"/>
                  </a:lnTo>
                  <a:lnTo>
                    <a:pt x="11751" y="2176"/>
                  </a:lnTo>
                  <a:lnTo>
                    <a:pt x="11737" y="2159"/>
                  </a:lnTo>
                  <a:lnTo>
                    <a:pt x="11725" y="2141"/>
                  </a:lnTo>
                  <a:lnTo>
                    <a:pt x="11713" y="2123"/>
                  </a:lnTo>
                  <a:lnTo>
                    <a:pt x="11701" y="2105"/>
                  </a:lnTo>
                  <a:lnTo>
                    <a:pt x="11691" y="2087"/>
                  </a:lnTo>
                  <a:lnTo>
                    <a:pt x="11680" y="2069"/>
                  </a:lnTo>
                  <a:lnTo>
                    <a:pt x="11670" y="2049"/>
                  </a:lnTo>
                  <a:lnTo>
                    <a:pt x="11660" y="2030"/>
                  </a:lnTo>
                  <a:lnTo>
                    <a:pt x="11651" y="2011"/>
                  </a:lnTo>
                  <a:lnTo>
                    <a:pt x="11642" y="1991"/>
                  </a:lnTo>
                  <a:lnTo>
                    <a:pt x="11634" y="1972"/>
                  </a:lnTo>
                  <a:lnTo>
                    <a:pt x="11627" y="1951"/>
                  </a:lnTo>
                  <a:lnTo>
                    <a:pt x="11619" y="1930"/>
                  </a:lnTo>
                  <a:lnTo>
                    <a:pt x="11612" y="1910"/>
                  </a:lnTo>
                  <a:lnTo>
                    <a:pt x="11606" y="1889"/>
                  </a:lnTo>
                  <a:lnTo>
                    <a:pt x="11600" y="1867"/>
                  </a:lnTo>
                  <a:lnTo>
                    <a:pt x="11589" y="1824"/>
                  </a:lnTo>
                  <a:lnTo>
                    <a:pt x="11581" y="1780"/>
                  </a:lnTo>
                  <a:lnTo>
                    <a:pt x="11575" y="1734"/>
                  </a:lnTo>
                  <a:lnTo>
                    <a:pt x="11570" y="1688"/>
                  </a:lnTo>
                  <a:lnTo>
                    <a:pt x="11567" y="1640"/>
                  </a:lnTo>
                  <a:lnTo>
                    <a:pt x="11566" y="1592"/>
                  </a:lnTo>
                  <a:lnTo>
                    <a:pt x="11567" y="1543"/>
                  </a:lnTo>
                  <a:lnTo>
                    <a:pt x="11570" y="1494"/>
                  </a:lnTo>
                  <a:lnTo>
                    <a:pt x="11575" y="1448"/>
                  </a:lnTo>
                  <a:lnTo>
                    <a:pt x="11581" y="1403"/>
                  </a:lnTo>
                  <a:lnTo>
                    <a:pt x="11589" y="1358"/>
                  </a:lnTo>
                  <a:lnTo>
                    <a:pt x="11600" y="1315"/>
                  </a:lnTo>
                  <a:lnTo>
                    <a:pt x="11606" y="1294"/>
                  </a:lnTo>
                  <a:lnTo>
                    <a:pt x="11612" y="1272"/>
                  </a:lnTo>
                  <a:lnTo>
                    <a:pt x="11619" y="1252"/>
                  </a:lnTo>
                  <a:lnTo>
                    <a:pt x="11627" y="1231"/>
                  </a:lnTo>
                  <a:lnTo>
                    <a:pt x="11634" y="1211"/>
                  </a:lnTo>
                  <a:lnTo>
                    <a:pt x="11642" y="1191"/>
                  </a:lnTo>
                  <a:lnTo>
                    <a:pt x="11651" y="1171"/>
                  </a:lnTo>
                  <a:lnTo>
                    <a:pt x="11660" y="1153"/>
                  </a:lnTo>
                  <a:lnTo>
                    <a:pt x="11670" y="1133"/>
                  </a:lnTo>
                  <a:lnTo>
                    <a:pt x="11680" y="1114"/>
                  </a:lnTo>
                  <a:lnTo>
                    <a:pt x="11691" y="1096"/>
                  </a:lnTo>
                  <a:lnTo>
                    <a:pt x="11701" y="1077"/>
                  </a:lnTo>
                  <a:lnTo>
                    <a:pt x="11713" y="1060"/>
                  </a:lnTo>
                  <a:lnTo>
                    <a:pt x="11725" y="1041"/>
                  </a:lnTo>
                  <a:lnTo>
                    <a:pt x="11737" y="1023"/>
                  </a:lnTo>
                  <a:lnTo>
                    <a:pt x="11751" y="1007"/>
                  </a:lnTo>
                  <a:lnTo>
                    <a:pt x="11764" y="989"/>
                  </a:lnTo>
                  <a:lnTo>
                    <a:pt x="11778" y="973"/>
                  </a:lnTo>
                  <a:lnTo>
                    <a:pt x="11792" y="956"/>
                  </a:lnTo>
                  <a:lnTo>
                    <a:pt x="11806" y="941"/>
                  </a:lnTo>
                  <a:lnTo>
                    <a:pt x="11822" y="924"/>
                  </a:lnTo>
                  <a:lnTo>
                    <a:pt x="11837" y="910"/>
                  </a:lnTo>
                  <a:lnTo>
                    <a:pt x="11854" y="894"/>
                  </a:lnTo>
                  <a:lnTo>
                    <a:pt x="11869" y="880"/>
                  </a:lnTo>
                  <a:lnTo>
                    <a:pt x="11886" y="867"/>
                  </a:lnTo>
                  <a:lnTo>
                    <a:pt x="11904" y="853"/>
                  </a:lnTo>
                  <a:lnTo>
                    <a:pt x="11920" y="841"/>
                  </a:lnTo>
                  <a:lnTo>
                    <a:pt x="11938" y="828"/>
                  </a:lnTo>
                  <a:lnTo>
                    <a:pt x="11956" y="817"/>
                  </a:lnTo>
                  <a:lnTo>
                    <a:pt x="11974" y="806"/>
                  </a:lnTo>
                  <a:lnTo>
                    <a:pt x="11992" y="794"/>
                  </a:lnTo>
                  <a:lnTo>
                    <a:pt x="12012" y="784"/>
                  </a:lnTo>
                  <a:lnTo>
                    <a:pt x="12031" y="775"/>
                  </a:lnTo>
                  <a:lnTo>
                    <a:pt x="12050" y="765"/>
                  </a:lnTo>
                  <a:lnTo>
                    <a:pt x="12070" y="756"/>
                  </a:lnTo>
                  <a:lnTo>
                    <a:pt x="12091" y="748"/>
                  </a:lnTo>
                  <a:lnTo>
                    <a:pt x="12111" y="741"/>
                  </a:lnTo>
                  <a:lnTo>
                    <a:pt x="12132" y="733"/>
                  </a:lnTo>
                  <a:lnTo>
                    <a:pt x="12154" y="726"/>
                  </a:lnTo>
                  <a:lnTo>
                    <a:pt x="12175" y="720"/>
                  </a:lnTo>
                  <a:lnTo>
                    <a:pt x="12197" y="715"/>
                  </a:lnTo>
                  <a:lnTo>
                    <a:pt x="12219" y="710"/>
                  </a:lnTo>
                  <a:lnTo>
                    <a:pt x="12241" y="704"/>
                  </a:lnTo>
                  <a:lnTo>
                    <a:pt x="12264" y="700"/>
                  </a:lnTo>
                  <a:lnTo>
                    <a:pt x="12288" y="696"/>
                  </a:lnTo>
                  <a:lnTo>
                    <a:pt x="12312" y="693"/>
                  </a:lnTo>
                  <a:lnTo>
                    <a:pt x="12335" y="690"/>
                  </a:lnTo>
                  <a:lnTo>
                    <a:pt x="12359" y="688"/>
                  </a:lnTo>
                  <a:lnTo>
                    <a:pt x="12409" y="685"/>
                  </a:lnTo>
                  <a:lnTo>
                    <a:pt x="12459" y="684"/>
                  </a:lnTo>
                  <a:lnTo>
                    <a:pt x="12511" y="685"/>
                  </a:lnTo>
                  <a:lnTo>
                    <a:pt x="12560" y="688"/>
                  </a:lnTo>
                  <a:lnTo>
                    <a:pt x="12584" y="690"/>
                  </a:lnTo>
                  <a:lnTo>
                    <a:pt x="12608" y="693"/>
                  </a:lnTo>
                  <a:lnTo>
                    <a:pt x="12632" y="696"/>
                  </a:lnTo>
                  <a:lnTo>
                    <a:pt x="12655" y="700"/>
                  </a:lnTo>
                  <a:lnTo>
                    <a:pt x="12678" y="704"/>
                  </a:lnTo>
                  <a:lnTo>
                    <a:pt x="12700" y="710"/>
                  </a:lnTo>
                  <a:lnTo>
                    <a:pt x="12723" y="715"/>
                  </a:lnTo>
                  <a:lnTo>
                    <a:pt x="12745" y="720"/>
                  </a:lnTo>
                  <a:lnTo>
                    <a:pt x="12766" y="726"/>
                  </a:lnTo>
                  <a:lnTo>
                    <a:pt x="12788" y="733"/>
                  </a:lnTo>
                  <a:lnTo>
                    <a:pt x="12809" y="741"/>
                  </a:lnTo>
                  <a:lnTo>
                    <a:pt x="12829" y="748"/>
                  </a:lnTo>
                  <a:lnTo>
                    <a:pt x="12849" y="756"/>
                  </a:lnTo>
                  <a:lnTo>
                    <a:pt x="12870" y="765"/>
                  </a:lnTo>
                  <a:lnTo>
                    <a:pt x="12889" y="775"/>
                  </a:lnTo>
                  <a:lnTo>
                    <a:pt x="12908" y="784"/>
                  </a:lnTo>
                  <a:lnTo>
                    <a:pt x="12926" y="794"/>
                  </a:lnTo>
                  <a:lnTo>
                    <a:pt x="12945" y="806"/>
                  </a:lnTo>
                  <a:lnTo>
                    <a:pt x="12964" y="817"/>
                  </a:lnTo>
                  <a:lnTo>
                    <a:pt x="12981" y="828"/>
                  </a:lnTo>
                  <a:lnTo>
                    <a:pt x="12999" y="841"/>
                  </a:lnTo>
                  <a:lnTo>
                    <a:pt x="13016" y="853"/>
                  </a:lnTo>
                  <a:lnTo>
                    <a:pt x="13033" y="867"/>
                  </a:lnTo>
                  <a:lnTo>
                    <a:pt x="13049" y="880"/>
                  </a:lnTo>
                  <a:lnTo>
                    <a:pt x="13066" y="894"/>
                  </a:lnTo>
                  <a:lnTo>
                    <a:pt x="13081" y="910"/>
                  </a:lnTo>
                  <a:lnTo>
                    <a:pt x="13098" y="924"/>
                  </a:lnTo>
                  <a:lnTo>
                    <a:pt x="13112" y="941"/>
                  </a:lnTo>
                  <a:lnTo>
                    <a:pt x="13128" y="956"/>
                  </a:lnTo>
                  <a:lnTo>
                    <a:pt x="13142" y="973"/>
                  </a:lnTo>
                  <a:lnTo>
                    <a:pt x="13156" y="989"/>
                  </a:lnTo>
                  <a:lnTo>
                    <a:pt x="13169" y="1007"/>
                  </a:lnTo>
                  <a:lnTo>
                    <a:pt x="13182" y="1023"/>
                  </a:lnTo>
                  <a:lnTo>
                    <a:pt x="13195" y="1041"/>
                  </a:lnTo>
                  <a:lnTo>
                    <a:pt x="13206" y="1060"/>
                  </a:lnTo>
                  <a:lnTo>
                    <a:pt x="13218" y="1077"/>
                  </a:lnTo>
                  <a:lnTo>
                    <a:pt x="13229" y="1096"/>
                  </a:lnTo>
                  <a:lnTo>
                    <a:pt x="13239" y="1114"/>
                  </a:lnTo>
                  <a:lnTo>
                    <a:pt x="13250" y="1133"/>
                  </a:lnTo>
                  <a:lnTo>
                    <a:pt x="13259" y="1153"/>
                  </a:lnTo>
                  <a:lnTo>
                    <a:pt x="13268" y="1171"/>
                  </a:lnTo>
                  <a:lnTo>
                    <a:pt x="13278" y="1191"/>
                  </a:lnTo>
                  <a:lnTo>
                    <a:pt x="13286" y="1211"/>
                  </a:lnTo>
                  <a:lnTo>
                    <a:pt x="13293" y="1231"/>
                  </a:lnTo>
                  <a:lnTo>
                    <a:pt x="13300" y="1252"/>
                  </a:lnTo>
                  <a:lnTo>
                    <a:pt x="13308" y="1272"/>
                  </a:lnTo>
                  <a:lnTo>
                    <a:pt x="13314" y="1294"/>
                  </a:lnTo>
                  <a:lnTo>
                    <a:pt x="13320" y="1315"/>
                  </a:lnTo>
                  <a:lnTo>
                    <a:pt x="13330" y="1358"/>
                  </a:lnTo>
                  <a:lnTo>
                    <a:pt x="13339" y="1403"/>
                  </a:lnTo>
                  <a:lnTo>
                    <a:pt x="13345" y="1448"/>
                  </a:lnTo>
                  <a:lnTo>
                    <a:pt x="13350" y="1494"/>
                  </a:lnTo>
                  <a:lnTo>
                    <a:pt x="13353" y="1543"/>
                  </a:lnTo>
                  <a:lnTo>
                    <a:pt x="13353" y="1592"/>
                  </a:lnTo>
                  <a:lnTo>
                    <a:pt x="13353" y="1640"/>
                  </a:lnTo>
                  <a:lnTo>
                    <a:pt x="13350" y="1688"/>
                  </a:lnTo>
                  <a:lnTo>
                    <a:pt x="13345" y="1734"/>
                  </a:lnTo>
                  <a:lnTo>
                    <a:pt x="13339" y="1780"/>
                  </a:lnTo>
                  <a:lnTo>
                    <a:pt x="13330" y="1824"/>
                  </a:lnTo>
                  <a:lnTo>
                    <a:pt x="13320" y="1867"/>
                  </a:lnTo>
                  <a:lnTo>
                    <a:pt x="13314" y="1889"/>
                  </a:lnTo>
                  <a:lnTo>
                    <a:pt x="13308" y="1910"/>
                  </a:lnTo>
                  <a:lnTo>
                    <a:pt x="13300" y="1930"/>
                  </a:lnTo>
                  <a:lnTo>
                    <a:pt x="13293" y="1951"/>
                  </a:lnTo>
                  <a:lnTo>
                    <a:pt x="13286" y="1972"/>
                  </a:lnTo>
                  <a:lnTo>
                    <a:pt x="13278" y="1991"/>
                  </a:lnTo>
                  <a:lnTo>
                    <a:pt x="13268" y="2011"/>
                  </a:lnTo>
                  <a:lnTo>
                    <a:pt x="13259" y="2030"/>
                  </a:lnTo>
                  <a:lnTo>
                    <a:pt x="13250" y="2049"/>
                  </a:lnTo>
                  <a:lnTo>
                    <a:pt x="13239" y="2069"/>
                  </a:lnTo>
                  <a:lnTo>
                    <a:pt x="13229" y="2087"/>
                  </a:lnTo>
                  <a:lnTo>
                    <a:pt x="13218" y="2105"/>
                  </a:lnTo>
                  <a:lnTo>
                    <a:pt x="13206" y="2123"/>
                  </a:lnTo>
                  <a:lnTo>
                    <a:pt x="13195" y="2141"/>
                  </a:lnTo>
                  <a:lnTo>
                    <a:pt x="13182" y="2159"/>
                  </a:lnTo>
                  <a:lnTo>
                    <a:pt x="13169" y="2176"/>
                  </a:lnTo>
                  <a:lnTo>
                    <a:pt x="13156" y="2193"/>
                  </a:lnTo>
                  <a:lnTo>
                    <a:pt x="13142" y="2209"/>
                  </a:lnTo>
                  <a:lnTo>
                    <a:pt x="13128" y="2226"/>
                  </a:lnTo>
                  <a:lnTo>
                    <a:pt x="13112" y="2242"/>
                  </a:lnTo>
                  <a:lnTo>
                    <a:pt x="13098" y="2258"/>
                  </a:lnTo>
                  <a:lnTo>
                    <a:pt x="13081" y="2273"/>
                  </a:lnTo>
                  <a:lnTo>
                    <a:pt x="13066" y="2288"/>
                  </a:lnTo>
                  <a:lnTo>
                    <a:pt x="13049" y="2302"/>
                  </a:lnTo>
                  <a:lnTo>
                    <a:pt x="13033" y="2316"/>
                  </a:lnTo>
                  <a:lnTo>
                    <a:pt x="13016" y="2329"/>
                  </a:lnTo>
                  <a:lnTo>
                    <a:pt x="12999" y="2342"/>
                  </a:lnTo>
                  <a:lnTo>
                    <a:pt x="12981" y="2355"/>
                  </a:lnTo>
                  <a:lnTo>
                    <a:pt x="12964" y="2366"/>
                  </a:lnTo>
                  <a:lnTo>
                    <a:pt x="12945" y="2377"/>
                  </a:lnTo>
                  <a:lnTo>
                    <a:pt x="12926" y="2388"/>
                  </a:lnTo>
                  <a:lnTo>
                    <a:pt x="12908" y="2398"/>
                  </a:lnTo>
                  <a:lnTo>
                    <a:pt x="12889" y="2408"/>
                  </a:lnTo>
                  <a:lnTo>
                    <a:pt x="12870" y="2418"/>
                  </a:lnTo>
                  <a:lnTo>
                    <a:pt x="12849" y="2426"/>
                  </a:lnTo>
                  <a:lnTo>
                    <a:pt x="12829" y="2434"/>
                  </a:lnTo>
                  <a:lnTo>
                    <a:pt x="12809" y="2443"/>
                  </a:lnTo>
                  <a:lnTo>
                    <a:pt x="12788" y="2450"/>
                  </a:lnTo>
                  <a:lnTo>
                    <a:pt x="12766" y="2456"/>
                  </a:lnTo>
                  <a:lnTo>
                    <a:pt x="12745" y="2462"/>
                  </a:lnTo>
                  <a:lnTo>
                    <a:pt x="12723" y="2468"/>
                  </a:lnTo>
                  <a:lnTo>
                    <a:pt x="12700" y="2474"/>
                  </a:lnTo>
                  <a:lnTo>
                    <a:pt x="12678" y="2479"/>
                  </a:lnTo>
                  <a:lnTo>
                    <a:pt x="12655" y="2483"/>
                  </a:lnTo>
                  <a:lnTo>
                    <a:pt x="12632" y="2486"/>
                  </a:lnTo>
                  <a:lnTo>
                    <a:pt x="12608" y="2490"/>
                  </a:lnTo>
                  <a:lnTo>
                    <a:pt x="12584" y="2492"/>
                  </a:lnTo>
                  <a:lnTo>
                    <a:pt x="12560" y="2494"/>
                  </a:lnTo>
                  <a:lnTo>
                    <a:pt x="12511" y="2497"/>
                  </a:lnTo>
                  <a:lnTo>
                    <a:pt x="12459" y="2498"/>
                  </a:lnTo>
                  <a:lnTo>
                    <a:pt x="12409" y="2497"/>
                  </a:lnTo>
                  <a:lnTo>
                    <a:pt x="12359" y="2494"/>
                  </a:lnTo>
                  <a:lnTo>
                    <a:pt x="12335" y="2492"/>
                  </a:lnTo>
                  <a:lnTo>
                    <a:pt x="12312" y="2490"/>
                  </a:lnTo>
                  <a:lnTo>
                    <a:pt x="12288" y="2486"/>
                  </a:lnTo>
                  <a:lnTo>
                    <a:pt x="12264" y="2483"/>
                  </a:lnTo>
                  <a:lnTo>
                    <a:pt x="12241" y="2479"/>
                  </a:lnTo>
                  <a:lnTo>
                    <a:pt x="12219" y="2474"/>
                  </a:lnTo>
                  <a:lnTo>
                    <a:pt x="12197" y="2468"/>
                  </a:lnTo>
                  <a:lnTo>
                    <a:pt x="12175" y="2462"/>
                  </a:lnTo>
                  <a:lnTo>
                    <a:pt x="12154" y="2456"/>
                  </a:lnTo>
                  <a:lnTo>
                    <a:pt x="12132" y="2450"/>
                  </a:lnTo>
                  <a:lnTo>
                    <a:pt x="12111" y="2443"/>
                  </a:lnTo>
                  <a:lnTo>
                    <a:pt x="12091" y="2434"/>
                  </a:lnTo>
                  <a:lnTo>
                    <a:pt x="12070" y="2426"/>
                  </a:lnTo>
                  <a:lnTo>
                    <a:pt x="12050" y="2418"/>
                  </a:lnTo>
                  <a:lnTo>
                    <a:pt x="12031" y="2408"/>
                  </a:lnTo>
                  <a:lnTo>
                    <a:pt x="12012" y="2398"/>
                  </a:lnTo>
                  <a:lnTo>
                    <a:pt x="11992" y="2388"/>
                  </a:lnTo>
                  <a:lnTo>
                    <a:pt x="11974" y="2377"/>
                  </a:lnTo>
                  <a:lnTo>
                    <a:pt x="11956" y="2366"/>
                  </a:lnTo>
                  <a:lnTo>
                    <a:pt x="11938" y="2355"/>
                  </a:lnTo>
                  <a:lnTo>
                    <a:pt x="11920" y="2342"/>
                  </a:lnTo>
                  <a:lnTo>
                    <a:pt x="11904" y="2329"/>
                  </a:lnTo>
                  <a:lnTo>
                    <a:pt x="11886" y="2316"/>
                  </a:lnTo>
                  <a:lnTo>
                    <a:pt x="11869" y="2302"/>
                  </a:lnTo>
                  <a:lnTo>
                    <a:pt x="11854" y="2288"/>
                  </a:lnTo>
                  <a:lnTo>
                    <a:pt x="11837" y="2273"/>
                  </a:lnTo>
                  <a:lnTo>
                    <a:pt x="11822" y="2258"/>
                  </a:lnTo>
                  <a:lnTo>
                    <a:pt x="11806" y="2242"/>
                  </a:lnTo>
                  <a:close/>
                  <a:moveTo>
                    <a:pt x="12138" y="1209"/>
                  </a:moveTo>
                  <a:lnTo>
                    <a:pt x="12125" y="1229"/>
                  </a:lnTo>
                  <a:lnTo>
                    <a:pt x="12111" y="1249"/>
                  </a:lnTo>
                  <a:lnTo>
                    <a:pt x="12098" y="1270"/>
                  </a:lnTo>
                  <a:lnTo>
                    <a:pt x="12086" y="1291"/>
                  </a:lnTo>
                  <a:lnTo>
                    <a:pt x="12076" y="1314"/>
                  </a:lnTo>
                  <a:lnTo>
                    <a:pt x="12066" y="1335"/>
                  </a:lnTo>
                  <a:lnTo>
                    <a:pt x="12057" y="1359"/>
                  </a:lnTo>
                  <a:lnTo>
                    <a:pt x="12049" y="1382"/>
                  </a:lnTo>
                  <a:lnTo>
                    <a:pt x="12043" y="1407"/>
                  </a:lnTo>
                  <a:lnTo>
                    <a:pt x="12037" y="1431"/>
                  </a:lnTo>
                  <a:lnTo>
                    <a:pt x="12032" y="1456"/>
                  </a:lnTo>
                  <a:lnTo>
                    <a:pt x="12028" y="1482"/>
                  </a:lnTo>
                  <a:lnTo>
                    <a:pt x="12024" y="1509"/>
                  </a:lnTo>
                  <a:lnTo>
                    <a:pt x="12021" y="1536"/>
                  </a:lnTo>
                  <a:lnTo>
                    <a:pt x="12020" y="1564"/>
                  </a:lnTo>
                  <a:lnTo>
                    <a:pt x="12020" y="1592"/>
                  </a:lnTo>
                  <a:lnTo>
                    <a:pt x="12020" y="1619"/>
                  </a:lnTo>
                  <a:lnTo>
                    <a:pt x="12021" y="1647"/>
                  </a:lnTo>
                  <a:lnTo>
                    <a:pt x="12024" y="1674"/>
                  </a:lnTo>
                  <a:lnTo>
                    <a:pt x="12028" y="1700"/>
                  </a:lnTo>
                  <a:lnTo>
                    <a:pt x="12032" y="1726"/>
                  </a:lnTo>
                  <a:lnTo>
                    <a:pt x="12037" y="1752"/>
                  </a:lnTo>
                  <a:lnTo>
                    <a:pt x="12043" y="1776"/>
                  </a:lnTo>
                  <a:lnTo>
                    <a:pt x="12049" y="1800"/>
                  </a:lnTo>
                  <a:lnTo>
                    <a:pt x="12057" y="1824"/>
                  </a:lnTo>
                  <a:lnTo>
                    <a:pt x="12066" y="1847"/>
                  </a:lnTo>
                  <a:lnTo>
                    <a:pt x="12076" y="1869"/>
                  </a:lnTo>
                  <a:lnTo>
                    <a:pt x="12086" y="1891"/>
                  </a:lnTo>
                  <a:lnTo>
                    <a:pt x="12098" y="1913"/>
                  </a:lnTo>
                  <a:lnTo>
                    <a:pt x="12111" y="1933"/>
                  </a:lnTo>
                  <a:lnTo>
                    <a:pt x="12125" y="1954"/>
                  </a:lnTo>
                  <a:lnTo>
                    <a:pt x="12138" y="1974"/>
                  </a:lnTo>
                  <a:lnTo>
                    <a:pt x="12154" y="1992"/>
                  </a:lnTo>
                  <a:lnTo>
                    <a:pt x="12169" y="2010"/>
                  </a:lnTo>
                  <a:lnTo>
                    <a:pt x="12186" y="2026"/>
                  </a:lnTo>
                  <a:lnTo>
                    <a:pt x="12203" y="2042"/>
                  </a:lnTo>
                  <a:lnTo>
                    <a:pt x="12221" y="2055"/>
                  </a:lnTo>
                  <a:lnTo>
                    <a:pt x="12239" y="2068"/>
                  </a:lnTo>
                  <a:lnTo>
                    <a:pt x="12259" y="2080"/>
                  </a:lnTo>
                  <a:lnTo>
                    <a:pt x="12279" y="2090"/>
                  </a:lnTo>
                  <a:lnTo>
                    <a:pt x="12298" y="2099"/>
                  </a:lnTo>
                  <a:lnTo>
                    <a:pt x="12320" y="2107"/>
                  </a:lnTo>
                  <a:lnTo>
                    <a:pt x="12342" y="2113"/>
                  </a:lnTo>
                  <a:lnTo>
                    <a:pt x="12363" y="2119"/>
                  </a:lnTo>
                  <a:lnTo>
                    <a:pt x="12387" y="2123"/>
                  </a:lnTo>
                  <a:lnTo>
                    <a:pt x="12411" y="2127"/>
                  </a:lnTo>
                  <a:lnTo>
                    <a:pt x="12435" y="2129"/>
                  </a:lnTo>
                  <a:lnTo>
                    <a:pt x="12459" y="2129"/>
                  </a:lnTo>
                  <a:lnTo>
                    <a:pt x="12485" y="2129"/>
                  </a:lnTo>
                  <a:lnTo>
                    <a:pt x="12509" y="2127"/>
                  </a:lnTo>
                  <a:lnTo>
                    <a:pt x="12533" y="2123"/>
                  </a:lnTo>
                  <a:lnTo>
                    <a:pt x="12555" y="2119"/>
                  </a:lnTo>
                  <a:lnTo>
                    <a:pt x="12578" y="2113"/>
                  </a:lnTo>
                  <a:lnTo>
                    <a:pt x="12600" y="2107"/>
                  </a:lnTo>
                  <a:lnTo>
                    <a:pt x="12621" y="2099"/>
                  </a:lnTo>
                  <a:lnTo>
                    <a:pt x="12641" y="2090"/>
                  </a:lnTo>
                  <a:lnTo>
                    <a:pt x="12661" y="2080"/>
                  </a:lnTo>
                  <a:lnTo>
                    <a:pt x="12680" y="2068"/>
                  </a:lnTo>
                  <a:lnTo>
                    <a:pt x="12699" y="2055"/>
                  </a:lnTo>
                  <a:lnTo>
                    <a:pt x="12717" y="2042"/>
                  </a:lnTo>
                  <a:lnTo>
                    <a:pt x="12733" y="2026"/>
                  </a:lnTo>
                  <a:lnTo>
                    <a:pt x="12750" y="2010"/>
                  </a:lnTo>
                  <a:lnTo>
                    <a:pt x="12766" y="1992"/>
                  </a:lnTo>
                  <a:lnTo>
                    <a:pt x="12781" y="1974"/>
                  </a:lnTo>
                  <a:lnTo>
                    <a:pt x="12795" y="1954"/>
                  </a:lnTo>
                  <a:lnTo>
                    <a:pt x="12809" y="1933"/>
                  </a:lnTo>
                  <a:lnTo>
                    <a:pt x="12821" y="1913"/>
                  </a:lnTo>
                  <a:lnTo>
                    <a:pt x="12833" y="1891"/>
                  </a:lnTo>
                  <a:lnTo>
                    <a:pt x="12844" y="1869"/>
                  </a:lnTo>
                  <a:lnTo>
                    <a:pt x="12853" y="1847"/>
                  </a:lnTo>
                  <a:lnTo>
                    <a:pt x="12862" y="1824"/>
                  </a:lnTo>
                  <a:lnTo>
                    <a:pt x="12870" y="1800"/>
                  </a:lnTo>
                  <a:lnTo>
                    <a:pt x="12877" y="1776"/>
                  </a:lnTo>
                  <a:lnTo>
                    <a:pt x="12883" y="1752"/>
                  </a:lnTo>
                  <a:lnTo>
                    <a:pt x="12888" y="1726"/>
                  </a:lnTo>
                  <a:lnTo>
                    <a:pt x="12892" y="1700"/>
                  </a:lnTo>
                  <a:lnTo>
                    <a:pt x="12895" y="1674"/>
                  </a:lnTo>
                  <a:lnTo>
                    <a:pt x="12897" y="1647"/>
                  </a:lnTo>
                  <a:lnTo>
                    <a:pt x="12899" y="1619"/>
                  </a:lnTo>
                  <a:lnTo>
                    <a:pt x="12899" y="1592"/>
                  </a:lnTo>
                  <a:lnTo>
                    <a:pt x="12899" y="1564"/>
                  </a:lnTo>
                  <a:lnTo>
                    <a:pt x="12897" y="1536"/>
                  </a:lnTo>
                  <a:lnTo>
                    <a:pt x="12895" y="1509"/>
                  </a:lnTo>
                  <a:lnTo>
                    <a:pt x="12892" y="1482"/>
                  </a:lnTo>
                  <a:lnTo>
                    <a:pt x="12888" y="1456"/>
                  </a:lnTo>
                  <a:lnTo>
                    <a:pt x="12883" y="1431"/>
                  </a:lnTo>
                  <a:lnTo>
                    <a:pt x="12877" y="1407"/>
                  </a:lnTo>
                  <a:lnTo>
                    <a:pt x="12870" y="1382"/>
                  </a:lnTo>
                  <a:lnTo>
                    <a:pt x="12862" y="1359"/>
                  </a:lnTo>
                  <a:lnTo>
                    <a:pt x="12853" y="1335"/>
                  </a:lnTo>
                  <a:lnTo>
                    <a:pt x="12844" y="1314"/>
                  </a:lnTo>
                  <a:lnTo>
                    <a:pt x="12833" y="1291"/>
                  </a:lnTo>
                  <a:lnTo>
                    <a:pt x="12821" y="1270"/>
                  </a:lnTo>
                  <a:lnTo>
                    <a:pt x="12809" y="1249"/>
                  </a:lnTo>
                  <a:lnTo>
                    <a:pt x="12795" y="1229"/>
                  </a:lnTo>
                  <a:lnTo>
                    <a:pt x="12781" y="1209"/>
                  </a:lnTo>
                  <a:lnTo>
                    <a:pt x="12766" y="1191"/>
                  </a:lnTo>
                  <a:lnTo>
                    <a:pt x="12750" y="1173"/>
                  </a:lnTo>
                  <a:lnTo>
                    <a:pt x="12733" y="1157"/>
                  </a:lnTo>
                  <a:lnTo>
                    <a:pt x="12717" y="1141"/>
                  </a:lnTo>
                  <a:lnTo>
                    <a:pt x="12699" y="1127"/>
                  </a:lnTo>
                  <a:lnTo>
                    <a:pt x="12680" y="1114"/>
                  </a:lnTo>
                  <a:lnTo>
                    <a:pt x="12661" y="1103"/>
                  </a:lnTo>
                  <a:lnTo>
                    <a:pt x="12641" y="1093"/>
                  </a:lnTo>
                  <a:lnTo>
                    <a:pt x="12621" y="1083"/>
                  </a:lnTo>
                  <a:lnTo>
                    <a:pt x="12600" y="1076"/>
                  </a:lnTo>
                  <a:lnTo>
                    <a:pt x="12578" y="1069"/>
                  </a:lnTo>
                  <a:lnTo>
                    <a:pt x="12555" y="1064"/>
                  </a:lnTo>
                  <a:lnTo>
                    <a:pt x="12533" y="1060"/>
                  </a:lnTo>
                  <a:lnTo>
                    <a:pt x="12509" y="1057"/>
                  </a:lnTo>
                  <a:lnTo>
                    <a:pt x="12485" y="1054"/>
                  </a:lnTo>
                  <a:lnTo>
                    <a:pt x="12459" y="1053"/>
                  </a:lnTo>
                  <a:lnTo>
                    <a:pt x="12435" y="1054"/>
                  </a:lnTo>
                  <a:lnTo>
                    <a:pt x="12411" y="1057"/>
                  </a:lnTo>
                  <a:lnTo>
                    <a:pt x="12387" y="1060"/>
                  </a:lnTo>
                  <a:lnTo>
                    <a:pt x="12363" y="1064"/>
                  </a:lnTo>
                  <a:lnTo>
                    <a:pt x="12342" y="1069"/>
                  </a:lnTo>
                  <a:lnTo>
                    <a:pt x="12320" y="1076"/>
                  </a:lnTo>
                  <a:lnTo>
                    <a:pt x="12298" y="1083"/>
                  </a:lnTo>
                  <a:lnTo>
                    <a:pt x="12279" y="1093"/>
                  </a:lnTo>
                  <a:lnTo>
                    <a:pt x="12259" y="1103"/>
                  </a:lnTo>
                  <a:lnTo>
                    <a:pt x="12239" y="1114"/>
                  </a:lnTo>
                  <a:lnTo>
                    <a:pt x="12221" y="1127"/>
                  </a:lnTo>
                  <a:lnTo>
                    <a:pt x="12203" y="1141"/>
                  </a:lnTo>
                  <a:lnTo>
                    <a:pt x="12186" y="1157"/>
                  </a:lnTo>
                  <a:lnTo>
                    <a:pt x="12169" y="1173"/>
                  </a:lnTo>
                  <a:lnTo>
                    <a:pt x="12154" y="1191"/>
                  </a:lnTo>
                  <a:lnTo>
                    <a:pt x="12138" y="1209"/>
                  </a:lnTo>
                  <a:close/>
                  <a:moveTo>
                    <a:pt x="15263" y="2470"/>
                  </a:moveTo>
                  <a:lnTo>
                    <a:pt x="14830" y="2470"/>
                  </a:lnTo>
                  <a:lnTo>
                    <a:pt x="14830" y="2188"/>
                  </a:lnTo>
                  <a:lnTo>
                    <a:pt x="14817" y="2207"/>
                  </a:lnTo>
                  <a:lnTo>
                    <a:pt x="14803" y="2226"/>
                  </a:lnTo>
                  <a:lnTo>
                    <a:pt x="14789" y="2243"/>
                  </a:lnTo>
                  <a:lnTo>
                    <a:pt x="14775" y="2261"/>
                  </a:lnTo>
                  <a:lnTo>
                    <a:pt x="14760" y="2277"/>
                  </a:lnTo>
                  <a:lnTo>
                    <a:pt x="14745" y="2294"/>
                  </a:lnTo>
                  <a:lnTo>
                    <a:pt x="14730" y="2309"/>
                  </a:lnTo>
                  <a:lnTo>
                    <a:pt x="14715" y="2324"/>
                  </a:lnTo>
                  <a:lnTo>
                    <a:pt x="14699" y="2338"/>
                  </a:lnTo>
                  <a:lnTo>
                    <a:pt x="14684" y="2352"/>
                  </a:lnTo>
                  <a:lnTo>
                    <a:pt x="14668" y="2365"/>
                  </a:lnTo>
                  <a:lnTo>
                    <a:pt x="14652" y="2377"/>
                  </a:lnTo>
                  <a:lnTo>
                    <a:pt x="14636" y="2389"/>
                  </a:lnTo>
                  <a:lnTo>
                    <a:pt x="14620" y="2400"/>
                  </a:lnTo>
                  <a:lnTo>
                    <a:pt x="14603" y="2411"/>
                  </a:lnTo>
                  <a:lnTo>
                    <a:pt x="14586" y="2421"/>
                  </a:lnTo>
                  <a:lnTo>
                    <a:pt x="14569" y="2430"/>
                  </a:lnTo>
                  <a:lnTo>
                    <a:pt x="14551" y="2439"/>
                  </a:lnTo>
                  <a:lnTo>
                    <a:pt x="14534" y="2448"/>
                  </a:lnTo>
                  <a:lnTo>
                    <a:pt x="14516" y="2455"/>
                  </a:lnTo>
                  <a:lnTo>
                    <a:pt x="14498" y="2462"/>
                  </a:lnTo>
                  <a:lnTo>
                    <a:pt x="14480" y="2468"/>
                  </a:lnTo>
                  <a:lnTo>
                    <a:pt x="14462" y="2474"/>
                  </a:lnTo>
                  <a:lnTo>
                    <a:pt x="14443" y="2479"/>
                  </a:lnTo>
                  <a:lnTo>
                    <a:pt x="14423" y="2484"/>
                  </a:lnTo>
                  <a:lnTo>
                    <a:pt x="14405" y="2488"/>
                  </a:lnTo>
                  <a:lnTo>
                    <a:pt x="14385" y="2491"/>
                  </a:lnTo>
                  <a:lnTo>
                    <a:pt x="14365" y="2494"/>
                  </a:lnTo>
                  <a:lnTo>
                    <a:pt x="14346" y="2496"/>
                  </a:lnTo>
                  <a:lnTo>
                    <a:pt x="14326" y="2497"/>
                  </a:lnTo>
                  <a:lnTo>
                    <a:pt x="14306" y="2498"/>
                  </a:lnTo>
                  <a:lnTo>
                    <a:pt x="14286" y="2498"/>
                  </a:lnTo>
                  <a:lnTo>
                    <a:pt x="14255" y="2498"/>
                  </a:lnTo>
                  <a:lnTo>
                    <a:pt x="14226" y="2496"/>
                  </a:lnTo>
                  <a:lnTo>
                    <a:pt x="14197" y="2494"/>
                  </a:lnTo>
                  <a:lnTo>
                    <a:pt x="14169" y="2490"/>
                  </a:lnTo>
                  <a:lnTo>
                    <a:pt x="14142" y="2485"/>
                  </a:lnTo>
                  <a:lnTo>
                    <a:pt x="14115" y="2480"/>
                  </a:lnTo>
                  <a:lnTo>
                    <a:pt x="14090" y="2473"/>
                  </a:lnTo>
                  <a:lnTo>
                    <a:pt x="14065" y="2464"/>
                  </a:lnTo>
                  <a:lnTo>
                    <a:pt x="14041" y="2456"/>
                  </a:lnTo>
                  <a:lnTo>
                    <a:pt x="14017" y="2446"/>
                  </a:lnTo>
                  <a:lnTo>
                    <a:pt x="13995" y="2434"/>
                  </a:lnTo>
                  <a:lnTo>
                    <a:pt x="13973" y="2422"/>
                  </a:lnTo>
                  <a:lnTo>
                    <a:pt x="13952" y="2408"/>
                  </a:lnTo>
                  <a:lnTo>
                    <a:pt x="13932" y="2394"/>
                  </a:lnTo>
                  <a:lnTo>
                    <a:pt x="13912" y="2379"/>
                  </a:lnTo>
                  <a:lnTo>
                    <a:pt x="13893" y="2363"/>
                  </a:lnTo>
                  <a:lnTo>
                    <a:pt x="13875" y="2345"/>
                  </a:lnTo>
                  <a:lnTo>
                    <a:pt x="13858" y="2327"/>
                  </a:lnTo>
                  <a:lnTo>
                    <a:pt x="13843" y="2307"/>
                  </a:lnTo>
                  <a:lnTo>
                    <a:pt x="13828" y="2287"/>
                  </a:lnTo>
                  <a:lnTo>
                    <a:pt x="13815" y="2266"/>
                  </a:lnTo>
                  <a:lnTo>
                    <a:pt x="13802" y="2243"/>
                  </a:lnTo>
                  <a:lnTo>
                    <a:pt x="13791" y="2221"/>
                  </a:lnTo>
                  <a:lnTo>
                    <a:pt x="13782" y="2196"/>
                  </a:lnTo>
                  <a:lnTo>
                    <a:pt x="13772" y="2171"/>
                  </a:lnTo>
                  <a:lnTo>
                    <a:pt x="13765" y="2145"/>
                  </a:lnTo>
                  <a:lnTo>
                    <a:pt x="13759" y="2117"/>
                  </a:lnTo>
                  <a:lnTo>
                    <a:pt x="13754" y="2089"/>
                  </a:lnTo>
                  <a:lnTo>
                    <a:pt x="13750" y="2060"/>
                  </a:lnTo>
                  <a:lnTo>
                    <a:pt x="13747" y="2030"/>
                  </a:lnTo>
                  <a:lnTo>
                    <a:pt x="13745" y="1999"/>
                  </a:lnTo>
                  <a:lnTo>
                    <a:pt x="13745" y="1969"/>
                  </a:lnTo>
                  <a:lnTo>
                    <a:pt x="13745" y="712"/>
                  </a:lnTo>
                  <a:lnTo>
                    <a:pt x="14177" y="712"/>
                  </a:lnTo>
                  <a:lnTo>
                    <a:pt x="14177" y="1839"/>
                  </a:lnTo>
                  <a:lnTo>
                    <a:pt x="14177" y="1857"/>
                  </a:lnTo>
                  <a:lnTo>
                    <a:pt x="14178" y="1875"/>
                  </a:lnTo>
                  <a:lnTo>
                    <a:pt x="14180" y="1891"/>
                  </a:lnTo>
                  <a:lnTo>
                    <a:pt x="14182" y="1907"/>
                  </a:lnTo>
                  <a:lnTo>
                    <a:pt x="14184" y="1922"/>
                  </a:lnTo>
                  <a:lnTo>
                    <a:pt x="14186" y="1938"/>
                  </a:lnTo>
                  <a:lnTo>
                    <a:pt x="14190" y="1952"/>
                  </a:lnTo>
                  <a:lnTo>
                    <a:pt x="14193" y="1965"/>
                  </a:lnTo>
                  <a:lnTo>
                    <a:pt x="14197" y="1979"/>
                  </a:lnTo>
                  <a:lnTo>
                    <a:pt x="14202" y="1992"/>
                  </a:lnTo>
                  <a:lnTo>
                    <a:pt x="14207" y="2004"/>
                  </a:lnTo>
                  <a:lnTo>
                    <a:pt x="14213" y="2016"/>
                  </a:lnTo>
                  <a:lnTo>
                    <a:pt x="14219" y="2026"/>
                  </a:lnTo>
                  <a:lnTo>
                    <a:pt x="14225" y="2037"/>
                  </a:lnTo>
                  <a:lnTo>
                    <a:pt x="14232" y="2047"/>
                  </a:lnTo>
                  <a:lnTo>
                    <a:pt x="14240" y="2056"/>
                  </a:lnTo>
                  <a:lnTo>
                    <a:pt x="14249" y="2065"/>
                  </a:lnTo>
                  <a:lnTo>
                    <a:pt x="14257" y="2073"/>
                  </a:lnTo>
                  <a:lnTo>
                    <a:pt x="14266" y="2081"/>
                  </a:lnTo>
                  <a:lnTo>
                    <a:pt x="14276" y="2088"/>
                  </a:lnTo>
                  <a:lnTo>
                    <a:pt x="14286" y="2095"/>
                  </a:lnTo>
                  <a:lnTo>
                    <a:pt x="14296" y="2101"/>
                  </a:lnTo>
                  <a:lnTo>
                    <a:pt x="14308" y="2106"/>
                  </a:lnTo>
                  <a:lnTo>
                    <a:pt x="14319" y="2111"/>
                  </a:lnTo>
                  <a:lnTo>
                    <a:pt x="14330" y="2115"/>
                  </a:lnTo>
                  <a:lnTo>
                    <a:pt x="14344" y="2118"/>
                  </a:lnTo>
                  <a:lnTo>
                    <a:pt x="14356" y="2121"/>
                  </a:lnTo>
                  <a:lnTo>
                    <a:pt x="14370" y="2124"/>
                  </a:lnTo>
                  <a:lnTo>
                    <a:pt x="14384" y="2127"/>
                  </a:lnTo>
                  <a:lnTo>
                    <a:pt x="14399" y="2128"/>
                  </a:lnTo>
                  <a:lnTo>
                    <a:pt x="14413" y="2129"/>
                  </a:lnTo>
                  <a:lnTo>
                    <a:pt x="14429" y="2129"/>
                  </a:lnTo>
                  <a:lnTo>
                    <a:pt x="14449" y="2128"/>
                  </a:lnTo>
                  <a:lnTo>
                    <a:pt x="14470" y="2125"/>
                  </a:lnTo>
                  <a:lnTo>
                    <a:pt x="14489" y="2122"/>
                  </a:lnTo>
                  <a:lnTo>
                    <a:pt x="14509" y="2117"/>
                  </a:lnTo>
                  <a:lnTo>
                    <a:pt x="14529" y="2110"/>
                  </a:lnTo>
                  <a:lnTo>
                    <a:pt x="14547" y="2102"/>
                  </a:lnTo>
                  <a:lnTo>
                    <a:pt x="14566" y="2092"/>
                  </a:lnTo>
                  <a:lnTo>
                    <a:pt x="14583" y="2081"/>
                  </a:lnTo>
                  <a:lnTo>
                    <a:pt x="14601" y="2068"/>
                  </a:lnTo>
                  <a:lnTo>
                    <a:pt x="14619" y="2054"/>
                  </a:lnTo>
                  <a:lnTo>
                    <a:pt x="14635" y="2038"/>
                  </a:lnTo>
                  <a:lnTo>
                    <a:pt x="14652" y="2021"/>
                  </a:lnTo>
                  <a:lnTo>
                    <a:pt x="14667" y="2002"/>
                  </a:lnTo>
                  <a:lnTo>
                    <a:pt x="14684" y="1982"/>
                  </a:lnTo>
                  <a:lnTo>
                    <a:pt x="14698" y="1960"/>
                  </a:lnTo>
                  <a:lnTo>
                    <a:pt x="14714" y="1936"/>
                  </a:lnTo>
                  <a:lnTo>
                    <a:pt x="14727" y="1913"/>
                  </a:lnTo>
                  <a:lnTo>
                    <a:pt x="14741" y="1887"/>
                  </a:lnTo>
                  <a:lnTo>
                    <a:pt x="14753" y="1860"/>
                  </a:lnTo>
                  <a:lnTo>
                    <a:pt x="14764" y="1832"/>
                  </a:lnTo>
                  <a:lnTo>
                    <a:pt x="14775" y="1803"/>
                  </a:lnTo>
                  <a:lnTo>
                    <a:pt x="14785" y="1773"/>
                  </a:lnTo>
                  <a:lnTo>
                    <a:pt x="14793" y="1742"/>
                  </a:lnTo>
                  <a:lnTo>
                    <a:pt x="14801" y="1710"/>
                  </a:lnTo>
                  <a:lnTo>
                    <a:pt x="14808" y="1676"/>
                  </a:lnTo>
                  <a:lnTo>
                    <a:pt x="14814" y="1642"/>
                  </a:lnTo>
                  <a:lnTo>
                    <a:pt x="14819" y="1607"/>
                  </a:lnTo>
                  <a:lnTo>
                    <a:pt x="14823" y="1570"/>
                  </a:lnTo>
                  <a:lnTo>
                    <a:pt x="14826" y="1533"/>
                  </a:lnTo>
                  <a:lnTo>
                    <a:pt x="14828" y="1494"/>
                  </a:lnTo>
                  <a:lnTo>
                    <a:pt x="14829" y="1454"/>
                  </a:lnTo>
                  <a:lnTo>
                    <a:pt x="14830" y="1413"/>
                  </a:lnTo>
                  <a:lnTo>
                    <a:pt x="14830" y="712"/>
                  </a:lnTo>
                  <a:lnTo>
                    <a:pt x="15263" y="712"/>
                  </a:lnTo>
                  <a:lnTo>
                    <a:pt x="15263" y="2470"/>
                  </a:lnTo>
                  <a:close/>
                  <a:moveTo>
                    <a:pt x="15895" y="28"/>
                  </a:moveTo>
                  <a:lnTo>
                    <a:pt x="16468" y="28"/>
                  </a:lnTo>
                  <a:lnTo>
                    <a:pt x="16370" y="1627"/>
                  </a:lnTo>
                  <a:lnTo>
                    <a:pt x="15993" y="1627"/>
                  </a:lnTo>
                  <a:lnTo>
                    <a:pt x="15895" y="28"/>
                  </a:lnTo>
                  <a:close/>
                  <a:moveTo>
                    <a:pt x="15891" y="2205"/>
                  </a:moveTo>
                  <a:lnTo>
                    <a:pt x="15891" y="2191"/>
                  </a:lnTo>
                  <a:lnTo>
                    <a:pt x="15892" y="2175"/>
                  </a:lnTo>
                  <a:lnTo>
                    <a:pt x="15895" y="2161"/>
                  </a:lnTo>
                  <a:lnTo>
                    <a:pt x="15897" y="2147"/>
                  </a:lnTo>
                  <a:lnTo>
                    <a:pt x="15900" y="2133"/>
                  </a:lnTo>
                  <a:lnTo>
                    <a:pt x="15904" y="2119"/>
                  </a:lnTo>
                  <a:lnTo>
                    <a:pt x="15908" y="2106"/>
                  </a:lnTo>
                  <a:lnTo>
                    <a:pt x="15913" y="2092"/>
                  </a:lnTo>
                  <a:lnTo>
                    <a:pt x="15918" y="2080"/>
                  </a:lnTo>
                  <a:lnTo>
                    <a:pt x="15924" y="2067"/>
                  </a:lnTo>
                  <a:lnTo>
                    <a:pt x="15932" y="2055"/>
                  </a:lnTo>
                  <a:lnTo>
                    <a:pt x="15940" y="2043"/>
                  </a:lnTo>
                  <a:lnTo>
                    <a:pt x="15948" y="2032"/>
                  </a:lnTo>
                  <a:lnTo>
                    <a:pt x="15957" y="2020"/>
                  </a:lnTo>
                  <a:lnTo>
                    <a:pt x="15967" y="2009"/>
                  </a:lnTo>
                  <a:lnTo>
                    <a:pt x="15977" y="1997"/>
                  </a:lnTo>
                  <a:lnTo>
                    <a:pt x="15987" y="1987"/>
                  </a:lnTo>
                  <a:lnTo>
                    <a:pt x="15999" y="1978"/>
                  </a:lnTo>
                  <a:lnTo>
                    <a:pt x="16010" y="1969"/>
                  </a:lnTo>
                  <a:lnTo>
                    <a:pt x="16022" y="1960"/>
                  </a:lnTo>
                  <a:lnTo>
                    <a:pt x="16034" y="1953"/>
                  </a:lnTo>
                  <a:lnTo>
                    <a:pt x="16045" y="1946"/>
                  </a:lnTo>
                  <a:lnTo>
                    <a:pt x="16058" y="1940"/>
                  </a:lnTo>
                  <a:lnTo>
                    <a:pt x="16071" y="1933"/>
                  </a:lnTo>
                  <a:lnTo>
                    <a:pt x="16084" y="1928"/>
                  </a:lnTo>
                  <a:lnTo>
                    <a:pt x="16097" y="1924"/>
                  </a:lnTo>
                  <a:lnTo>
                    <a:pt x="16110" y="1921"/>
                  </a:lnTo>
                  <a:lnTo>
                    <a:pt x="16124" y="1918"/>
                  </a:lnTo>
                  <a:lnTo>
                    <a:pt x="16138" y="1916"/>
                  </a:lnTo>
                  <a:lnTo>
                    <a:pt x="16152" y="1914"/>
                  </a:lnTo>
                  <a:lnTo>
                    <a:pt x="16166" y="1913"/>
                  </a:lnTo>
                  <a:lnTo>
                    <a:pt x="16182" y="1913"/>
                  </a:lnTo>
                  <a:lnTo>
                    <a:pt x="16196" y="1913"/>
                  </a:lnTo>
                  <a:lnTo>
                    <a:pt x="16211" y="1914"/>
                  </a:lnTo>
                  <a:lnTo>
                    <a:pt x="16224" y="1916"/>
                  </a:lnTo>
                  <a:lnTo>
                    <a:pt x="16239" y="1918"/>
                  </a:lnTo>
                  <a:lnTo>
                    <a:pt x="16252" y="1921"/>
                  </a:lnTo>
                  <a:lnTo>
                    <a:pt x="16265" y="1924"/>
                  </a:lnTo>
                  <a:lnTo>
                    <a:pt x="16279" y="1928"/>
                  </a:lnTo>
                  <a:lnTo>
                    <a:pt x="16291" y="1933"/>
                  </a:lnTo>
                  <a:lnTo>
                    <a:pt x="16305" y="1940"/>
                  </a:lnTo>
                  <a:lnTo>
                    <a:pt x="16317" y="1946"/>
                  </a:lnTo>
                  <a:lnTo>
                    <a:pt x="16328" y="1953"/>
                  </a:lnTo>
                  <a:lnTo>
                    <a:pt x="16341" y="1960"/>
                  </a:lnTo>
                  <a:lnTo>
                    <a:pt x="16352" y="1969"/>
                  </a:lnTo>
                  <a:lnTo>
                    <a:pt x="16364" y="1978"/>
                  </a:lnTo>
                  <a:lnTo>
                    <a:pt x="16375" y="1987"/>
                  </a:lnTo>
                  <a:lnTo>
                    <a:pt x="16385" y="1997"/>
                  </a:lnTo>
                  <a:lnTo>
                    <a:pt x="16396" y="2009"/>
                  </a:lnTo>
                  <a:lnTo>
                    <a:pt x="16406" y="2020"/>
                  </a:lnTo>
                  <a:lnTo>
                    <a:pt x="16414" y="2032"/>
                  </a:lnTo>
                  <a:lnTo>
                    <a:pt x="16422" y="2043"/>
                  </a:lnTo>
                  <a:lnTo>
                    <a:pt x="16431" y="2055"/>
                  </a:lnTo>
                  <a:lnTo>
                    <a:pt x="16438" y="2067"/>
                  </a:lnTo>
                  <a:lnTo>
                    <a:pt x="16444" y="2080"/>
                  </a:lnTo>
                  <a:lnTo>
                    <a:pt x="16449" y="2092"/>
                  </a:lnTo>
                  <a:lnTo>
                    <a:pt x="16454" y="2106"/>
                  </a:lnTo>
                  <a:lnTo>
                    <a:pt x="16459" y="2119"/>
                  </a:lnTo>
                  <a:lnTo>
                    <a:pt x="16463" y="2133"/>
                  </a:lnTo>
                  <a:lnTo>
                    <a:pt x="16466" y="2147"/>
                  </a:lnTo>
                  <a:lnTo>
                    <a:pt x="16468" y="2161"/>
                  </a:lnTo>
                  <a:lnTo>
                    <a:pt x="16470" y="2175"/>
                  </a:lnTo>
                  <a:lnTo>
                    <a:pt x="16471" y="2191"/>
                  </a:lnTo>
                  <a:lnTo>
                    <a:pt x="16471" y="2205"/>
                  </a:lnTo>
                  <a:lnTo>
                    <a:pt x="16471" y="2221"/>
                  </a:lnTo>
                  <a:lnTo>
                    <a:pt x="16470" y="2235"/>
                  </a:lnTo>
                  <a:lnTo>
                    <a:pt x="16468" y="2248"/>
                  </a:lnTo>
                  <a:lnTo>
                    <a:pt x="16466" y="2263"/>
                  </a:lnTo>
                  <a:lnTo>
                    <a:pt x="16463" y="2276"/>
                  </a:lnTo>
                  <a:lnTo>
                    <a:pt x="16460" y="2290"/>
                  </a:lnTo>
                  <a:lnTo>
                    <a:pt x="16454" y="2303"/>
                  </a:lnTo>
                  <a:lnTo>
                    <a:pt x="16450" y="2316"/>
                  </a:lnTo>
                  <a:lnTo>
                    <a:pt x="16444" y="2328"/>
                  </a:lnTo>
                  <a:lnTo>
                    <a:pt x="16438" y="2340"/>
                  </a:lnTo>
                  <a:lnTo>
                    <a:pt x="16432" y="2352"/>
                  </a:lnTo>
                  <a:lnTo>
                    <a:pt x="16423" y="2364"/>
                  </a:lnTo>
                  <a:lnTo>
                    <a:pt x="16415" y="2375"/>
                  </a:lnTo>
                  <a:lnTo>
                    <a:pt x="16407" y="2387"/>
                  </a:lnTo>
                  <a:lnTo>
                    <a:pt x="16398" y="2397"/>
                  </a:lnTo>
                  <a:lnTo>
                    <a:pt x="16387" y="2407"/>
                  </a:lnTo>
                  <a:lnTo>
                    <a:pt x="16377" y="2418"/>
                  </a:lnTo>
                  <a:lnTo>
                    <a:pt x="16366" y="2427"/>
                  </a:lnTo>
                  <a:lnTo>
                    <a:pt x="16354" y="2436"/>
                  </a:lnTo>
                  <a:lnTo>
                    <a:pt x="16343" y="2445"/>
                  </a:lnTo>
                  <a:lnTo>
                    <a:pt x="16332" y="2452"/>
                  </a:lnTo>
                  <a:lnTo>
                    <a:pt x="16319" y="2459"/>
                  </a:lnTo>
                  <a:lnTo>
                    <a:pt x="16307" y="2465"/>
                  </a:lnTo>
                  <a:lnTo>
                    <a:pt x="16294" y="2470"/>
                  </a:lnTo>
                  <a:lnTo>
                    <a:pt x="16281" y="2476"/>
                  </a:lnTo>
                  <a:lnTo>
                    <a:pt x="16267" y="2480"/>
                  </a:lnTo>
                  <a:lnTo>
                    <a:pt x="16254" y="2484"/>
                  </a:lnTo>
                  <a:lnTo>
                    <a:pt x="16240" y="2486"/>
                  </a:lnTo>
                  <a:lnTo>
                    <a:pt x="16226" y="2489"/>
                  </a:lnTo>
                  <a:lnTo>
                    <a:pt x="16212" y="2490"/>
                  </a:lnTo>
                  <a:lnTo>
                    <a:pt x="16196" y="2491"/>
                  </a:lnTo>
                  <a:lnTo>
                    <a:pt x="16182" y="2492"/>
                  </a:lnTo>
                  <a:lnTo>
                    <a:pt x="16166" y="2491"/>
                  </a:lnTo>
                  <a:lnTo>
                    <a:pt x="16152" y="2490"/>
                  </a:lnTo>
                  <a:lnTo>
                    <a:pt x="16136" y="2489"/>
                  </a:lnTo>
                  <a:lnTo>
                    <a:pt x="16123" y="2486"/>
                  </a:lnTo>
                  <a:lnTo>
                    <a:pt x="16108" y="2484"/>
                  </a:lnTo>
                  <a:lnTo>
                    <a:pt x="16095" y="2480"/>
                  </a:lnTo>
                  <a:lnTo>
                    <a:pt x="16082" y="2476"/>
                  </a:lnTo>
                  <a:lnTo>
                    <a:pt x="16069" y="2470"/>
                  </a:lnTo>
                  <a:lnTo>
                    <a:pt x="16056" y="2465"/>
                  </a:lnTo>
                  <a:lnTo>
                    <a:pt x="16043" y="2459"/>
                  </a:lnTo>
                  <a:lnTo>
                    <a:pt x="16031" y="2452"/>
                  </a:lnTo>
                  <a:lnTo>
                    <a:pt x="16020" y="2445"/>
                  </a:lnTo>
                  <a:lnTo>
                    <a:pt x="16008" y="2436"/>
                  </a:lnTo>
                  <a:lnTo>
                    <a:pt x="15997" y="2427"/>
                  </a:lnTo>
                  <a:lnTo>
                    <a:pt x="15985" y="2418"/>
                  </a:lnTo>
                  <a:lnTo>
                    <a:pt x="15975" y="2407"/>
                  </a:lnTo>
                  <a:lnTo>
                    <a:pt x="15965" y="2397"/>
                  </a:lnTo>
                  <a:lnTo>
                    <a:pt x="15955" y="2387"/>
                  </a:lnTo>
                  <a:lnTo>
                    <a:pt x="15947" y="2375"/>
                  </a:lnTo>
                  <a:lnTo>
                    <a:pt x="15939" y="2364"/>
                  </a:lnTo>
                  <a:lnTo>
                    <a:pt x="15931" y="2352"/>
                  </a:lnTo>
                  <a:lnTo>
                    <a:pt x="15924" y="2340"/>
                  </a:lnTo>
                  <a:lnTo>
                    <a:pt x="15918" y="2328"/>
                  </a:lnTo>
                  <a:lnTo>
                    <a:pt x="15912" y="2316"/>
                  </a:lnTo>
                  <a:lnTo>
                    <a:pt x="15908" y="2303"/>
                  </a:lnTo>
                  <a:lnTo>
                    <a:pt x="15903" y="2290"/>
                  </a:lnTo>
                  <a:lnTo>
                    <a:pt x="15900" y="2276"/>
                  </a:lnTo>
                  <a:lnTo>
                    <a:pt x="15897" y="2263"/>
                  </a:lnTo>
                  <a:lnTo>
                    <a:pt x="15895" y="2248"/>
                  </a:lnTo>
                  <a:lnTo>
                    <a:pt x="15892" y="2235"/>
                  </a:lnTo>
                  <a:lnTo>
                    <a:pt x="15891" y="2221"/>
                  </a:lnTo>
                  <a:lnTo>
                    <a:pt x="15891" y="2205"/>
                  </a:lnTo>
                  <a:close/>
                </a:path>
              </a:pathLst>
            </a:custGeom>
            <a:solidFill>
              <a:srgbClr val="00A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" name="Объект 5" hidden="1"/>
            <p:cNvSpPr txBox="1">
              <a:spLocks/>
            </p:cNvSpPr>
            <p:nvPr/>
          </p:nvSpPr>
          <p:spPr>
            <a:xfrm>
              <a:off x="237309" y="5271005"/>
              <a:ext cx="2710078" cy="1012962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360363" indent="-18415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SzPct val="85000"/>
                <a:buFontTx/>
                <a:buBlip>
                  <a:blip r:embed="rId3"/>
                </a:buBlip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36575" indent="-176213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SzPct val="85000"/>
                <a:buFontTx/>
                <a:buBlip>
                  <a:blip r:embed="rId4"/>
                </a:buBlip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dirty="0" err="1">
                  <a:solidFill>
                    <a:schemeClr val="bg1"/>
                  </a:solidFill>
                </a:rPr>
                <a:t>Mediascope</a:t>
              </a:r>
              <a:r>
                <a:rPr lang="en-US" dirty="0">
                  <a:solidFill>
                    <a:schemeClr val="bg1"/>
                  </a:solidFill>
                </a:rPr>
                <a:t> JSC</a:t>
              </a:r>
              <a:br>
                <a:rPr lang="ru-RU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12/1 </a:t>
              </a:r>
              <a:r>
                <a:rPr lang="en-US" dirty="0" err="1">
                  <a:solidFill>
                    <a:schemeClr val="bg1"/>
                  </a:solidFill>
                </a:rPr>
                <a:t>Dvintsev</a:t>
              </a:r>
              <a:r>
                <a:rPr lang="en-US" dirty="0">
                  <a:solidFill>
                    <a:schemeClr val="bg1"/>
                  </a:solidFill>
                </a:rPr>
                <a:t> St. Moscow, </a:t>
              </a:r>
              <a:br>
                <a:rPr lang="ru-RU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127018, Russia </a:t>
              </a:r>
              <a:br>
                <a:rPr lang="ru-RU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8 495 935 87 18 </a:t>
              </a:r>
            </a:p>
          </p:txBody>
        </p:sp>
      </p:grpSp>
      <p:grpSp>
        <p:nvGrpSpPr>
          <p:cNvPr id="3" name="contacts_ru"/>
          <p:cNvGrpSpPr/>
          <p:nvPr/>
        </p:nvGrpSpPr>
        <p:grpSpPr>
          <a:xfrm>
            <a:off x="237309" y="2095999"/>
            <a:ext cx="7900851" cy="4178965"/>
            <a:chOff x="237309" y="2095999"/>
            <a:chExt cx="7900851" cy="4178965"/>
          </a:xfrm>
        </p:grpSpPr>
        <p:sp>
          <p:nvSpPr>
            <p:cNvPr id="4" name="Freeform 122"/>
            <p:cNvSpPr>
              <a:spLocks noEditPoints="1"/>
            </p:cNvSpPr>
            <p:nvPr/>
          </p:nvSpPr>
          <p:spPr bwMode="auto">
            <a:xfrm>
              <a:off x="334963" y="2095999"/>
              <a:ext cx="7803197" cy="1414459"/>
            </a:xfrm>
            <a:custGeom>
              <a:avLst/>
              <a:gdLst>
                <a:gd name="T0" fmla="*/ 1054 w 15821"/>
                <a:gd name="T1" fmla="*/ 2864 h 2869"/>
                <a:gd name="T2" fmla="*/ 308 w 15821"/>
                <a:gd name="T3" fmla="*/ 2654 h 2869"/>
                <a:gd name="T4" fmla="*/ 1 w 15821"/>
                <a:gd name="T5" fmla="*/ 1933 h 2869"/>
                <a:gd name="T6" fmla="*/ 275 w 15821"/>
                <a:gd name="T7" fmla="*/ 1140 h 2869"/>
                <a:gd name="T8" fmla="*/ 975 w 15821"/>
                <a:gd name="T9" fmla="*/ 893 h 2869"/>
                <a:gd name="T10" fmla="*/ 1806 w 15821"/>
                <a:gd name="T11" fmla="*/ 1440 h 2869"/>
                <a:gd name="T12" fmla="*/ 971 w 15821"/>
                <a:gd name="T13" fmla="*/ 1297 h 2869"/>
                <a:gd name="T14" fmla="*/ 498 w 15821"/>
                <a:gd name="T15" fmla="*/ 1786 h 2869"/>
                <a:gd name="T16" fmla="*/ 834 w 15821"/>
                <a:gd name="T17" fmla="*/ 2456 h 2869"/>
                <a:gd name="T18" fmla="*/ 1332 w 15821"/>
                <a:gd name="T19" fmla="*/ 2241 h 2869"/>
                <a:gd name="T20" fmla="*/ 4493 w 15821"/>
                <a:gd name="T21" fmla="*/ 1057 h 2869"/>
                <a:gd name="T22" fmla="*/ 5555 w 15821"/>
                <a:gd name="T23" fmla="*/ 1046 h 2869"/>
                <a:gd name="T24" fmla="*/ 5218 w 15821"/>
                <a:gd name="T25" fmla="*/ 2740 h 2869"/>
                <a:gd name="T26" fmla="*/ 4525 w 15821"/>
                <a:gd name="T27" fmla="*/ 2820 h 2869"/>
                <a:gd name="T28" fmla="*/ 4259 w 15821"/>
                <a:gd name="T29" fmla="*/ 2031 h 2869"/>
                <a:gd name="T30" fmla="*/ 5330 w 15821"/>
                <a:gd name="T31" fmla="*/ 1495 h 2869"/>
                <a:gd name="T32" fmla="*/ 4888 w 15821"/>
                <a:gd name="T33" fmla="*/ 1309 h 2869"/>
                <a:gd name="T34" fmla="*/ 4747 w 15821"/>
                <a:gd name="T35" fmla="*/ 2411 h 2869"/>
                <a:gd name="T36" fmla="*/ 5249 w 15821"/>
                <a:gd name="T37" fmla="*/ 2312 h 2869"/>
                <a:gd name="T38" fmla="*/ 4759 w 15821"/>
                <a:gd name="T39" fmla="*/ 2111 h 2869"/>
                <a:gd name="T40" fmla="*/ 7726 w 15821"/>
                <a:gd name="T41" fmla="*/ 2714 h 2869"/>
                <a:gd name="T42" fmla="*/ 6802 w 15821"/>
                <a:gd name="T43" fmla="*/ 2815 h 2869"/>
                <a:gd name="T44" fmla="*/ 6306 w 15821"/>
                <a:gd name="T45" fmla="*/ 2335 h 2869"/>
                <a:gd name="T46" fmla="*/ 6315 w 15821"/>
                <a:gd name="T47" fmla="*/ 1406 h 2869"/>
                <a:gd name="T48" fmla="*/ 6825 w 15821"/>
                <a:gd name="T49" fmla="*/ 939 h 2869"/>
                <a:gd name="T50" fmla="*/ 7752 w 15821"/>
                <a:gd name="T51" fmla="*/ 1066 h 2869"/>
                <a:gd name="T52" fmla="*/ 7415 w 15821"/>
                <a:gd name="T53" fmla="*/ 1375 h 2869"/>
                <a:gd name="T54" fmla="*/ 6841 w 15821"/>
                <a:gd name="T55" fmla="*/ 1438 h 2869"/>
                <a:gd name="T56" fmla="*/ 6801 w 15821"/>
                <a:gd name="T57" fmla="*/ 2263 h 2869"/>
                <a:gd name="T58" fmla="*/ 7371 w 15821"/>
                <a:gd name="T59" fmla="*/ 2415 h 2869"/>
                <a:gd name="T60" fmla="*/ 10425 w 15821"/>
                <a:gd name="T61" fmla="*/ 1661 h 2869"/>
                <a:gd name="T62" fmla="*/ 10670 w 15821"/>
                <a:gd name="T63" fmla="*/ 542 h 2869"/>
                <a:gd name="T64" fmla="*/ 11363 w 15821"/>
                <a:gd name="T65" fmla="*/ 180 h 2869"/>
                <a:gd name="T66" fmla="*/ 12072 w 15821"/>
                <a:gd name="T67" fmla="*/ 335 h 2869"/>
                <a:gd name="T68" fmla="*/ 11199 w 15821"/>
                <a:gd name="T69" fmla="*/ 629 h 2869"/>
                <a:gd name="T70" fmla="*/ 11164 w 15821"/>
                <a:gd name="T71" fmla="*/ 943 h 2869"/>
                <a:gd name="T72" fmla="*/ 11978 w 15821"/>
                <a:gd name="T73" fmla="*/ 1035 h 2869"/>
                <a:gd name="T74" fmla="*/ 12349 w 15821"/>
                <a:gd name="T75" fmla="*/ 1623 h 2869"/>
                <a:gd name="T76" fmla="*/ 12207 w 15821"/>
                <a:gd name="T77" fmla="*/ 2463 h 2869"/>
                <a:gd name="T78" fmla="*/ 11601 w 15821"/>
                <a:gd name="T79" fmla="*/ 2851 h 2869"/>
                <a:gd name="T80" fmla="*/ 10850 w 15821"/>
                <a:gd name="T81" fmla="*/ 2701 h 2869"/>
                <a:gd name="T82" fmla="*/ 10451 w 15821"/>
                <a:gd name="T83" fmla="*/ 1985 h 2869"/>
                <a:gd name="T84" fmla="*/ 10928 w 15821"/>
                <a:gd name="T85" fmla="*/ 1999 h 2869"/>
                <a:gd name="T86" fmla="*/ 11479 w 15821"/>
                <a:gd name="T87" fmla="*/ 2460 h 2869"/>
                <a:gd name="T88" fmla="*/ 11876 w 15821"/>
                <a:gd name="T89" fmla="*/ 1821 h 2869"/>
                <a:gd name="T90" fmla="*/ 11372 w 15821"/>
                <a:gd name="T91" fmla="*/ 1296 h 2869"/>
                <a:gd name="T92" fmla="*/ 12774 w 15821"/>
                <a:gd name="T93" fmla="*/ 2295 h 2869"/>
                <a:gd name="T94" fmla="*/ 12750 w 15821"/>
                <a:gd name="T95" fmla="*/ 1534 h 2869"/>
                <a:gd name="T96" fmla="*/ 13205 w 15821"/>
                <a:gd name="T97" fmla="*/ 991 h 2869"/>
                <a:gd name="T98" fmla="*/ 13983 w 15821"/>
                <a:gd name="T99" fmla="*/ 931 h 2869"/>
                <a:gd name="T100" fmla="*/ 14533 w 15821"/>
                <a:gd name="T101" fmla="*/ 1382 h 2869"/>
                <a:gd name="T102" fmla="*/ 14621 w 15821"/>
                <a:gd name="T103" fmla="*/ 2135 h 2869"/>
                <a:gd name="T104" fmla="*/ 14222 w 15821"/>
                <a:gd name="T105" fmla="*/ 2724 h 2869"/>
                <a:gd name="T106" fmla="*/ 13461 w 15821"/>
                <a:gd name="T107" fmla="*/ 2851 h 2869"/>
                <a:gd name="T108" fmla="*/ 13245 w 15821"/>
                <a:gd name="T109" fmla="*/ 1603 h 2869"/>
                <a:gd name="T110" fmla="*/ 13413 w 15821"/>
                <a:gd name="T111" fmla="*/ 2387 h 2869"/>
                <a:gd name="T112" fmla="*/ 14079 w 15821"/>
                <a:gd name="T113" fmla="*/ 2208 h 2869"/>
                <a:gd name="T114" fmla="*/ 13971 w 15821"/>
                <a:gd name="T115" fmla="*/ 1408 h 2869"/>
                <a:gd name="T116" fmla="*/ 15817 w 15821"/>
                <a:gd name="T117" fmla="*/ 179 h 2869"/>
                <a:gd name="T118" fmla="*/ 15429 w 15821"/>
                <a:gd name="T119" fmla="*/ 2240 h 2869"/>
                <a:gd name="T120" fmla="*/ 15808 w 15821"/>
                <a:gd name="T121" fmla="*/ 2456 h 2869"/>
                <a:gd name="T122" fmla="*/ 15614 w 15821"/>
                <a:gd name="T123" fmla="*/ 2844 h 2869"/>
                <a:gd name="T124" fmla="*/ 15213 w 15821"/>
                <a:gd name="T125" fmla="*/ 2670 h 2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821" h="2869">
                  <a:moveTo>
                    <a:pt x="1384" y="2150"/>
                  </a:moveTo>
                  <a:lnTo>
                    <a:pt x="1806" y="2322"/>
                  </a:lnTo>
                  <a:lnTo>
                    <a:pt x="1791" y="2356"/>
                  </a:lnTo>
                  <a:lnTo>
                    <a:pt x="1777" y="2388"/>
                  </a:lnTo>
                  <a:lnTo>
                    <a:pt x="1760" y="2420"/>
                  </a:lnTo>
                  <a:lnTo>
                    <a:pt x="1744" y="2450"/>
                  </a:lnTo>
                  <a:lnTo>
                    <a:pt x="1726" y="2480"/>
                  </a:lnTo>
                  <a:lnTo>
                    <a:pt x="1708" y="2508"/>
                  </a:lnTo>
                  <a:lnTo>
                    <a:pt x="1689" y="2535"/>
                  </a:lnTo>
                  <a:lnTo>
                    <a:pt x="1668" y="2561"/>
                  </a:lnTo>
                  <a:lnTo>
                    <a:pt x="1648" y="2586"/>
                  </a:lnTo>
                  <a:lnTo>
                    <a:pt x="1626" y="2611"/>
                  </a:lnTo>
                  <a:lnTo>
                    <a:pt x="1603" y="2634"/>
                  </a:lnTo>
                  <a:lnTo>
                    <a:pt x="1581" y="2655"/>
                  </a:lnTo>
                  <a:lnTo>
                    <a:pt x="1556" y="2676"/>
                  </a:lnTo>
                  <a:lnTo>
                    <a:pt x="1531" y="2695"/>
                  </a:lnTo>
                  <a:lnTo>
                    <a:pt x="1505" y="2714"/>
                  </a:lnTo>
                  <a:lnTo>
                    <a:pt x="1478" y="2733"/>
                  </a:lnTo>
                  <a:lnTo>
                    <a:pt x="1451" y="2749"/>
                  </a:lnTo>
                  <a:lnTo>
                    <a:pt x="1422" y="2765"/>
                  </a:lnTo>
                  <a:lnTo>
                    <a:pt x="1393" y="2779"/>
                  </a:lnTo>
                  <a:lnTo>
                    <a:pt x="1363" y="2792"/>
                  </a:lnTo>
                  <a:lnTo>
                    <a:pt x="1332" y="2804"/>
                  </a:lnTo>
                  <a:lnTo>
                    <a:pt x="1300" y="2815"/>
                  </a:lnTo>
                  <a:lnTo>
                    <a:pt x="1267" y="2826"/>
                  </a:lnTo>
                  <a:lnTo>
                    <a:pt x="1234" y="2835"/>
                  </a:lnTo>
                  <a:lnTo>
                    <a:pt x="1199" y="2843"/>
                  </a:lnTo>
                  <a:lnTo>
                    <a:pt x="1164" y="2849"/>
                  </a:lnTo>
                  <a:lnTo>
                    <a:pt x="1128" y="2856"/>
                  </a:lnTo>
                  <a:lnTo>
                    <a:pt x="1091" y="2861"/>
                  </a:lnTo>
                  <a:lnTo>
                    <a:pt x="1054" y="2864"/>
                  </a:lnTo>
                  <a:lnTo>
                    <a:pt x="1015" y="2867"/>
                  </a:lnTo>
                  <a:lnTo>
                    <a:pt x="975" y="2868"/>
                  </a:lnTo>
                  <a:lnTo>
                    <a:pt x="935" y="2869"/>
                  </a:lnTo>
                  <a:lnTo>
                    <a:pt x="907" y="2869"/>
                  </a:lnTo>
                  <a:lnTo>
                    <a:pt x="880" y="2868"/>
                  </a:lnTo>
                  <a:lnTo>
                    <a:pt x="853" y="2867"/>
                  </a:lnTo>
                  <a:lnTo>
                    <a:pt x="827" y="2865"/>
                  </a:lnTo>
                  <a:lnTo>
                    <a:pt x="800" y="2862"/>
                  </a:lnTo>
                  <a:lnTo>
                    <a:pt x="774" y="2859"/>
                  </a:lnTo>
                  <a:lnTo>
                    <a:pt x="749" y="2856"/>
                  </a:lnTo>
                  <a:lnTo>
                    <a:pt x="724" y="2851"/>
                  </a:lnTo>
                  <a:lnTo>
                    <a:pt x="699" y="2846"/>
                  </a:lnTo>
                  <a:lnTo>
                    <a:pt x="675" y="2841"/>
                  </a:lnTo>
                  <a:lnTo>
                    <a:pt x="651" y="2836"/>
                  </a:lnTo>
                  <a:lnTo>
                    <a:pt x="628" y="2830"/>
                  </a:lnTo>
                  <a:lnTo>
                    <a:pt x="604" y="2823"/>
                  </a:lnTo>
                  <a:lnTo>
                    <a:pt x="582" y="2815"/>
                  </a:lnTo>
                  <a:lnTo>
                    <a:pt x="560" y="2807"/>
                  </a:lnTo>
                  <a:lnTo>
                    <a:pt x="538" y="2799"/>
                  </a:lnTo>
                  <a:lnTo>
                    <a:pt x="517" y="2789"/>
                  </a:lnTo>
                  <a:lnTo>
                    <a:pt x="496" y="2780"/>
                  </a:lnTo>
                  <a:lnTo>
                    <a:pt x="475" y="2770"/>
                  </a:lnTo>
                  <a:lnTo>
                    <a:pt x="455" y="2760"/>
                  </a:lnTo>
                  <a:lnTo>
                    <a:pt x="435" y="2748"/>
                  </a:lnTo>
                  <a:lnTo>
                    <a:pt x="415" y="2736"/>
                  </a:lnTo>
                  <a:lnTo>
                    <a:pt x="397" y="2723"/>
                  </a:lnTo>
                  <a:lnTo>
                    <a:pt x="378" y="2711"/>
                  </a:lnTo>
                  <a:lnTo>
                    <a:pt x="360" y="2698"/>
                  </a:lnTo>
                  <a:lnTo>
                    <a:pt x="342" y="2683"/>
                  </a:lnTo>
                  <a:lnTo>
                    <a:pt x="324" y="2669"/>
                  </a:lnTo>
                  <a:lnTo>
                    <a:pt x="308" y="2654"/>
                  </a:lnTo>
                  <a:lnTo>
                    <a:pt x="290" y="2638"/>
                  </a:lnTo>
                  <a:lnTo>
                    <a:pt x="275" y="2622"/>
                  </a:lnTo>
                  <a:lnTo>
                    <a:pt x="258" y="2605"/>
                  </a:lnTo>
                  <a:lnTo>
                    <a:pt x="244" y="2588"/>
                  </a:lnTo>
                  <a:lnTo>
                    <a:pt x="228" y="2571"/>
                  </a:lnTo>
                  <a:lnTo>
                    <a:pt x="214" y="2552"/>
                  </a:lnTo>
                  <a:lnTo>
                    <a:pt x="199" y="2533"/>
                  </a:lnTo>
                  <a:lnTo>
                    <a:pt x="186" y="2515"/>
                  </a:lnTo>
                  <a:lnTo>
                    <a:pt x="174" y="2496"/>
                  </a:lnTo>
                  <a:lnTo>
                    <a:pt x="160" y="2478"/>
                  </a:lnTo>
                  <a:lnTo>
                    <a:pt x="149" y="2458"/>
                  </a:lnTo>
                  <a:lnTo>
                    <a:pt x="136" y="2438"/>
                  </a:lnTo>
                  <a:lnTo>
                    <a:pt x="126" y="2418"/>
                  </a:lnTo>
                  <a:lnTo>
                    <a:pt x="115" y="2398"/>
                  </a:lnTo>
                  <a:lnTo>
                    <a:pt x="104" y="2377"/>
                  </a:lnTo>
                  <a:lnTo>
                    <a:pt x="95" y="2357"/>
                  </a:lnTo>
                  <a:lnTo>
                    <a:pt x="86" y="2335"/>
                  </a:lnTo>
                  <a:lnTo>
                    <a:pt x="77" y="2314"/>
                  </a:lnTo>
                  <a:lnTo>
                    <a:pt x="68" y="2293"/>
                  </a:lnTo>
                  <a:lnTo>
                    <a:pt x="61" y="2270"/>
                  </a:lnTo>
                  <a:lnTo>
                    <a:pt x="54" y="2248"/>
                  </a:lnTo>
                  <a:lnTo>
                    <a:pt x="46" y="2226"/>
                  </a:lnTo>
                  <a:lnTo>
                    <a:pt x="40" y="2203"/>
                  </a:lnTo>
                  <a:lnTo>
                    <a:pt x="34" y="2180"/>
                  </a:lnTo>
                  <a:lnTo>
                    <a:pt x="29" y="2156"/>
                  </a:lnTo>
                  <a:lnTo>
                    <a:pt x="24" y="2133"/>
                  </a:lnTo>
                  <a:lnTo>
                    <a:pt x="20" y="2109"/>
                  </a:lnTo>
                  <a:lnTo>
                    <a:pt x="15" y="2085"/>
                  </a:lnTo>
                  <a:lnTo>
                    <a:pt x="8" y="2036"/>
                  </a:lnTo>
                  <a:lnTo>
                    <a:pt x="4" y="1985"/>
                  </a:lnTo>
                  <a:lnTo>
                    <a:pt x="1" y="1933"/>
                  </a:lnTo>
                  <a:lnTo>
                    <a:pt x="0" y="1881"/>
                  </a:lnTo>
                  <a:lnTo>
                    <a:pt x="1" y="1828"/>
                  </a:lnTo>
                  <a:lnTo>
                    <a:pt x="4" y="1776"/>
                  </a:lnTo>
                  <a:lnTo>
                    <a:pt x="8" y="1727"/>
                  </a:lnTo>
                  <a:lnTo>
                    <a:pt x="15" y="1677"/>
                  </a:lnTo>
                  <a:lnTo>
                    <a:pt x="20" y="1652"/>
                  </a:lnTo>
                  <a:lnTo>
                    <a:pt x="24" y="1629"/>
                  </a:lnTo>
                  <a:lnTo>
                    <a:pt x="29" y="1605"/>
                  </a:lnTo>
                  <a:lnTo>
                    <a:pt x="34" y="1582"/>
                  </a:lnTo>
                  <a:lnTo>
                    <a:pt x="40" y="1558"/>
                  </a:lnTo>
                  <a:lnTo>
                    <a:pt x="46" y="1536"/>
                  </a:lnTo>
                  <a:lnTo>
                    <a:pt x="54" y="1514"/>
                  </a:lnTo>
                  <a:lnTo>
                    <a:pt x="61" y="1491"/>
                  </a:lnTo>
                  <a:lnTo>
                    <a:pt x="68" y="1470"/>
                  </a:lnTo>
                  <a:lnTo>
                    <a:pt x="77" y="1448"/>
                  </a:lnTo>
                  <a:lnTo>
                    <a:pt x="86" y="1426"/>
                  </a:lnTo>
                  <a:lnTo>
                    <a:pt x="95" y="1406"/>
                  </a:lnTo>
                  <a:lnTo>
                    <a:pt x="104" y="1384"/>
                  </a:lnTo>
                  <a:lnTo>
                    <a:pt x="115" y="1364"/>
                  </a:lnTo>
                  <a:lnTo>
                    <a:pt x="126" y="1344"/>
                  </a:lnTo>
                  <a:lnTo>
                    <a:pt x="136" y="1324"/>
                  </a:lnTo>
                  <a:lnTo>
                    <a:pt x="149" y="1304"/>
                  </a:lnTo>
                  <a:lnTo>
                    <a:pt x="160" y="1285"/>
                  </a:lnTo>
                  <a:lnTo>
                    <a:pt x="174" y="1265"/>
                  </a:lnTo>
                  <a:lnTo>
                    <a:pt x="186" y="1246"/>
                  </a:lnTo>
                  <a:lnTo>
                    <a:pt x="199" y="1228"/>
                  </a:lnTo>
                  <a:lnTo>
                    <a:pt x="214" y="1209"/>
                  </a:lnTo>
                  <a:lnTo>
                    <a:pt x="228" y="1192"/>
                  </a:lnTo>
                  <a:lnTo>
                    <a:pt x="244" y="1174"/>
                  </a:lnTo>
                  <a:lnTo>
                    <a:pt x="258" y="1157"/>
                  </a:lnTo>
                  <a:lnTo>
                    <a:pt x="275" y="1140"/>
                  </a:lnTo>
                  <a:lnTo>
                    <a:pt x="290" y="1124"/>
                  </a:lnTo>
                  <a:lnTo>
                    <a:pt x="308" y="1108"/>
                  </a:lnTo>
                  <a:lnTo>
                    <a:pt x="324" y="1093"/>
                  </a:lnTo>
                  <a:lnTo>
                    <a:pt x="342" y="1078"/>
                  </a:lnTo>
                  <a:lnTo>
                    <a:pt x="360" y="1065"/>
                  </a:lnTo>
                  <a:lnTo>
                    <a:pt x="378" y="1051"/>
                  </a:lnTo>
                  <a:lnTo>
                    <a:pt x="397" y="1038"/>
                  </a:lnTo>
                  <a:lnTo>
                    <a:pt x="415" y="1025"/>
                  </a:lnTo>
                  <a:lnTo>
                    <a:pt x="435" y="1014"/>
                  </a:lnTo>
                  <a:lnTo>
                    <a:pt x="455" y="1003"/>
                  </a:lnTo>
                  <a:lnTo>
                    <a:pt x="475" y="991"/>
                  </a:lnTo>
                  <a:lnTo>
                    <a:pt x="496" y="982"/>
                  </a:lnTo>
                  <a:lnTo>
                    <a:pt x="517" y="972"/>
                  </a:lnTo>
                  <a:lnTo>
                    <a:pt x="538" y="962"/>
                  </a:lnTo>
                  <a:lnTo>
                    <a:pt x="560" y="954"/>
                  </a:lnTo>
                  <a:lnTo>
                    <a:pt x="582" y="947"/>
                  </a:lnTo>
                  <a:lnTo>
                    <a:pt x="604" y="939"/>
                  </a:lnTo>
                  <a:lnTo>
                    <a:pt x="628" y="933"/>
                  </a:lnTo>
                  <a:lnTo>
                    <a:pt x="651" y="926"/>
                  </a:lnTo>
                  <a:lnTo>
                    <a:pt x="675" y="920"/>
                  </a:lnTo>
                  <a:lnTo>
                    <a:pt x="699" y="915"/>
                  </a:lnTo>
                  <a:lnTo>
                    <a:pt x="724" y="910"/>
                  </a:lnTo>
                  <a:lnTo>
                    <a:pt x="749" y="906"/>
                  </a:lnTo>
                  <a:lnTo>
                    <a:pt x="774" y="903"/>
                  </a:lnTo>
                  <a:lnTo>
                    <a:pt x="800" y="899"/>
                  </a:lnTo>
                  <a:lnTo>
                    <a:pt x="827" y="897"/>
                  </a:lnTo>
                  <a:lnTo>
                    <a:pt x="853" y="895"/>
                  </a:lnTo>
                  <a:lnTo>
                    <a:pt x="880" y="893"/>
                  </a:lnTo>
                  <a:lnTo>
                    <a:pt x="907" y="893"/>
                  </a:lnTo>
                  <a:lnTo>
                    <a:pt x="935" y="892"/>
                  </a:lnTo>
                  <a:lnTo>
                    <a:pt x="975" y="893"/>
                  </a:lnTo>
                  <a:lnTo>
                    <a:pt x="1015" y="894"/>
                  </a:lnTo>
                  <a:lnTo>
                    <a:pt x="1054" y="897"/>
                  </a:lnTo>
                  <a:lnTo>
                    <a:pt x="1091" y="902"/>
                  </a:lnTo>
                  <a:lnTo>
                    <a:pt x="1128" y="906"/>
                  </a:lnTo>
                  <a:lnTo>
                    <a:pt x="1164" y="912"/>
                  </a:lnTo>
                  <a:lnTo>
                    <a:pt x="1199" y="919"/>
                  </a:lnTo>
                  <a:lnTo>
                    <a:pt x="1234" y="926"/>
                  </a:lnTo>
                  <a:lnTo>
                    <a:pt x="1267" y="936"/>
                  </a:lnTo>
                  <a:lnTo>
                    <a:pt x="1300" y="946"/>
                  </a:lnTo>
                  <a:lnTo>
                    <a:pt x="1332" y="957"/>
                  </a:lnTo>
                  <a:lnTo>
                    <a:pt x="1363" y="970"/>
                  </a:lnTo>
                  <a:lnTo>
                    <a:pt x="1393" y="983"/>
                  </a:lnTo>
                  <a:lnTo>
                    <a:pt x="1422" y="998"/>
                  </a:lnTo>
                  <a:lnTo>
                    <a:pt x="1451" y="1013"/>
                  </a:lnTo>
                  <a:lnTo>
                    <a:pt x="1478" y="1030"/>
                  </a:lnTo>
                  <a:lnTo>
                    <a:pt x="1505" y="1047"/>
                  </a:lnTo>
                  <a:lnTo>
                    <a:pt x="1531" y="1066"/>
                  </a:lnTo>
                  <a:lnTo>
                    <a:pt x="1556" y="1085"/>
                  </a:lnTo>
                  <a:lnTo>
                    <a:pt x="1581" y="1106"/>
                  </a:lnTo>
                  <a:lnTo>
                    <a:pt x="1603" y="1129"/>
                  </a:lnTo>
                  <a:lnTo>
                    <a:pt x="1626" y="1151"/>
                  </a:lnTo>
                  <a:lnTo>
                    <a:pt x="1648" y="1175"/>
                  </a:lnTo>
                  <a:lnTo>
                    <a:pt x="1668" y="1200"/>
                  </a:lnTo>
                  <a:lnTo>
                    <a:pt x="1689" y="1227"/>
                  </a:lnTo>
                  <a:lnTo>
                    <a:pt x="1708" y="1254"/>
                  </a:lnTo>
                  <a:lnTo>
                    <a:pt x="1726" y="1283"/>
                  </a:lnTo>
                  <a:lnTo>
                    <a:pt x="1744" y="1312"/>
                  </a:lnTo>
                  <a:lnTo>
                    <a:pt x="1760" y="1343"/>
                  </a:lnTo>
                  <a:lnTo>
                    <a:pt x="1777" y="1374"/>
                  </a:lnTo>
                  <a:lnTo>
                    <a:pt x="1791" y="1407"/>
                  </a:lnTo>
                  <a:lnTo>
                    <a:pt x="1806" y="1440"/>
                  </a:lnTo>
                  <a:lnTo>
                    <a:pt x="1384" y="1611"/>
                  </a:lnTo>
                  <a:lnTo>
                    <a:pt x="1374" y="1591"/>
                  </a:lnTo>
                  <a:lnTo>
                    <a:pt x="1364" y="1573"/>
                  </a:lnTo>
                  <a:lnTo>
                    <a:pt x="1353" y="1554"/>
                  </a:lnTo>
                  <a:lnTo>
                    <a:pt x="1343" y="1537"/>
                  </a:lnTo>
                  <a:lnTo>
                    <a:pt x="1332" y="1520"/>
                  </a:lnTo>
                  <a:lnTo>
                    <a:pt x="1320" y="1504"/>
                  </a:lnTo>
                  <a:lnTo>
                    <a:pt x="1309" y="1488"/>
                  </a:lnTo>
                  <a:lnTo>
                    <a:pt x="1298" y="1473"/>
                  </a:lnTo>
                  <a:lnTo>
                    <a:pt x="1285" y="1458"/>
                  </a:lnTo>
                  <a:lnTo>
                    <a:pt x="1273" y="1445"/>
                  </a:lnTo>
                  <a:lnTo>
                    <a:pt x="1260" y="1431"/>
                  </a:lnTo>
                  <a:lnTo>
                    <a:pt x="1248" y="1419"/>
                  </a:lnTo>
                  <a:lnTo>
                    <a:pt x="1235" y="1407"/>
                  </a:lnTo>
                  <a:lnTo>
                    <a:pt x="1221" y="1395"/>
                  </a:lnTo>
                  <a:lnTo>
                    <a:pt x="1208" y="1385"/>
                  </a:lnTo>
                  <a:lnTo>
                    <a:pt x="1194" y="1375"/>
                  </a:lnTo>
                  <a:lnTo>
                    <a:pt x="1180" y="1365"/>
                  </a:lnTo>
                  <a:lnTo>
                    <a:pt x="1165" y="1356"/>
                  </a:lnTo>
                  <a:lnTo>
                    <a:pt x="1151" y="1348"/>
                  </a:lnTo>
                  <a:lnTo>
                    <a:pt x="1135" y="1339"/>
                  </a:lnTo>
                  <a:lnTo>
                    <a:pt x="1121" y="1333"/>
                  </a:lnTo>
                  <a:lnTo>
                    <a:pt x="1105" y="1326"/>
                  </a:lnTo>
                  <a:lnTo>
                    <a:pt x="1089" y="1321"/>
                  </a:lnTo>
                  <a:lnTo>
                    <a:pt x="1073" y="1316"/>
                  </a:lnTo>
                  <a:lnTo>
                    <a:pt x="1057" y="1311"/>
                  </a:lnTo>
                  <a:lnTo>
                    <a:pt x="1040" y="1306"/>
                  </a:lnTo>
                  <a:lnTo>
                    <a:pt x="1024" y="1303"/>
                  </a:lnTo>
                  <a:lnTo>
                    <a:pt x="1006" y="1300"/>
                  </a:lnTo>
                  <a:lnTo>
                    <a:pt x="989" y="1298"/>
                  </a:lnTo>
                  <a:lnTo>
                    <a:pt x="971" y="1297"/>
                  </a:lnTo>
                  <a:lnTo>
                    <a:pt x="954" y="1296"/>
                  </a:lnTo>
                  <a:lnTo>
                    <a:pt x="935" y="1295"/>
                  </a:lnTo>
                  <a:lnTo>
                    <a:pt x="909" y="1296"/>
                  </a:lnTo>
                  <a:lnTo>
                    <a:pt x="882" y="1298"/>
                  </a:lnTo>
                  <a:lnTo>
                    <a:pt x="857" y="1301"/>
                  </a:lnTo>
                  <a:lnTo>
                    <a:pt x="834" y="1305"/>
                  </a:lnTo>
                  <a:lnTo>
                    <a:pt x="810" y="1312"/>
                  </a:lnTo>
                  <a:lnTo>
                    <a:pt x="787" y="1318"/>
                  </a:lnTo>
                  <a:lnTo>
                    <a:pt x="766" y="1326"/>
                  </a:lnTo>
                  <a:lnTo>
                    <a:pt x="745" y="1336"/>
                  </a:lnTo>
                  <a:lnTo>
                    <a:pt x="724" y="1347"/>
                  </a:lnTo>
                  <a:lnTo>
                    <a:pt x="706" y="1359"/>
                  </a:lnTo>
                  <a:lnTo>
                    <a:pt x="687" y="1371"/>
                  </a:lnTo>
                  <a:lnTo>
                    <a:pt x="669" y="1386"/>
                  </a:lnTo>
                  <a:lnTo>
                    <a:pt x="652" y="1402"/>
                  </a:lnTo>
                  <a:lnTo>
                    <a:pt x="636" y="1419"/>
                  </a:lnTo>
                  <a:lnTo>
                    <a:pt x="621" y="1438"/>
                  </a:lnTo>
                  <a:lnTo>
                    <a:pt x="606" y="1457"/>
                  </a:lnTo>
                  <a:lnTo>
                    <a:pt x="593" y="1478"/>
                  </a:lnTo>
                  <a:lnTo>
                    <a:pt x="581" y="1500"/>
                  </a:lnTo>
                  <a:lnTo>
                    <a:pt x="568" y="1521"/>
                  </a:lnTo>
                  <a:lnTo>
                    <a:pt x="557" y="1544"/>
                  </a:lnTo>
                  <a:lnTo>
                    <a:pt x="548" y="1568"/>
                  </a:lnTo>
                  <a:lnTo>
                    <a:pt x="538" y="1592"/>
                  </a:lnTo>
                  <a:lnTo>
                    <a:pt x="530" y="1617"/>
                  </a:lnTo>
                  <a:lnTo>
                    <a:pt x="523" y="1644"/>
                  </a:lnTo>
                  <a:lnTo>
                    <a:pt x="516" y="1671"/>
                  </a:lnTo>
                  <a:lnTo>
                    <a:pt x="510" y="1698"/>
                  </a:lnTo>
                  <a:lnTo>
                    <a:pt x="505" y="1727"/>
                  </a:lnTo>
                  <a:lnTo>
                    <a:pt x="501" y="1756"/>
                  </a:lnTo>
                  <a:lnTo>
                    <a:pt x="498" y="1786"/>
                  </a:lnTo>
                  <a:lnTo>
                    <a:pt x="496" y="1817"/>
                  </a:lnTo>
                  <a:lnTo>
                    <a:pt x="495" y="1849"/>
                  </a:lnTo>
                  <a:lnTo>
                    <a:pt x="494" y="1881"/>
                  </a:lnTo>
                  <a:lnTo>
                    <a:pt x="495" y="1914"/>
                  </a:lnTo>
                  <a:lnTo>
                    <a:pt x="496" y="1945"/>
                  </a:lnTo>
                  <a:lnTo>
                    <a:pt x="498" y="1976"/>
                  </a:lnTo>
                  <a:lnTo>
                    <a:pt x="501" y="2006"/>
                  </a:lnTo>
                  <a:lnTo>
                    <a:pt x="505" y="2035"/>
                  </a:lnTo>
                  <a:lnTo>
                    <a:pt x="510" y="2063"/>
                  </a:lnTo>
                  <a:lnTo>
                    <a:pt x="516" y="2091"/>
                  </a:lnTo>
                  <a:lnTo>
                    <a:pt x="523" y="2118"/>
                  </a:lnTo>
                  <a:lnTo>
                    <a:pt x="530" y="2144"/>
                  </a:lnTo>
                  <a:lnTo>
                    <a:pt x="538" y="2170"/>
                  </a:lnTo>
                  <a:lnTo>
                    <a:pt x="548" y="2194"/>
                  </a:lnTo>
                  <a:lnTo>
                    <a:pt x="557" y="2217"/>
                  </a:lnTo>
                  <a:lnTo>
                    <a:pt x="568" y="2240"/>
                  </a:lnTo>
                  <a:lnTo>
                    <a:pt x="581" y="2263"/>
                  </a:lnTo>
                  <a:lnTo>
                    <a:pt x="593" y="2284"/>
                  </a:lnTo>
                  <a:lnTo>
                    <a:pt x="606" y="2305"/>
                  </a:lnTo>
                  <a:lnTo>
                    <a:pt x="621" y="2324"/>
                  </a:lnTo>
                  <a:lnTo>
                    <a:pt x="636" y="2342"/>
                  </a:lnTo>
                  <a:lnTo>
                    <a:pt x="652" y="2360"/>
                  </a:lnTo>
                  <a:lnTo>
                    <a:pt x="669" y="2375"/>
                  </a:lnTo>
                  <a:lnTo>
                    <a:pt x="687" y="2390"/>
                  </a:lnTo>
                  <a:lnTo>
                    <a:pt x="706" y="2403"/>
                  </a:lnTo>
                  <a:lnTo>
                    <a:pt x="724" y="2415"/>
                  </a:lnTo>
                  <a:lnTo>
                    <a:pt x="745" y="2426"/>
                  </a:lnTo>
                  <a:lnTo>
                    <a:pt x="766" y="2435"/>
                  </a:lnTo>
                  <a:lnTo>
                    <a:pt x="787" y="2443"/>
                  </a:lnTo>
                  <a:lnTo>
                    <a:pt x="810" y="2451"/>
                  </a:lnTo>
                  <a:lnTo>
                    <a:pt x="834" y="2456"/>
                  </a:lnTo>
                  <a:lnTo>
                    <a:pt x="857" y="2460"/>
                  </a:lnTo>
                  <a:lnTo>
                    <a:pt x="882" y="2464"/>
                  </a:lnTo>
                  <a:lnTo>
                    <a:pt x="909" y="2465"/>
                  </a:lnTo>
                  <a:lnTo>
                    <a:pt x="935" y="2466"/>
                  </a:lnTo>
                  <a:lnTo>
                    <a:pt x="954" y="2466"/>
                  </a:lnTo>
                  <a:lnTo>
                    <a:pt x="971" y="2465"/>
                  </a:lnTo>
                  <a:lnTo>
                    <a:pt x="989" y="2463"/>
                  </a:lnTo>
                  <a:lnTo>
                    <a:pt x="1006" y="2461"/>
                  </a:lnTo>
                  <a:lnTo>
                    <a:pt x="1024" y="2458"/>
                  </a:lnTo>
                  <a:lnTo>
                    <a:pt x="1040" y="2455"/>
                  </a:lnTo>
                  <a:lnTo>
                    <a:pt x="1057" y="2451"/>
                  </a:lnTo>
                  <a:lnTo>
                    <a:pt x="1073" y="2447"/>
                  </a:lnTo>
                  <a:lnTo>
                    <a:pt x="1089" y="2441"/>
                  </a:lnTo>
                  <a:lnTo>
                    <a:pt x="1105" y="2435"/>
                  </a:lnTo>
                  <a:lnTo>
                    <a:pt x="1121" y="2429"/>
                  </a:lnTo>
                  <a:lnTo>
                    <a:pt x="1135" y="2422"/>
                  </a:lnTo>
                  <a:lnTo>
                    <a:pt x="1151" y="2415"/>
                  </a:lnTo>
                  <a:lnTo>
                    <a:pt x="1165" y="2405"/>
                  </a:lnTo>
                  <a:lnTo>
                    <a:pt x="1180" y="2397"/>
                  </a:lnTo>
                  <a:lnTo>
                    <a:pt x="1194" y="2388"/>
                  </a:lnTo>
                  <a:lnTo>
                    <a:pt x="1208" y="2377"/>
                  </a:lnTo>
                  <a:lnTo>
                    <a:pt x="1221" y="2366"/>
                  </a:lnTo>
                  <a:lnTo>
                    <a:pt x="1235" y="2355"/>
                  </a:lnTo>
                  <a:lnTo>
                    <a:pt x="1248" y="2343"/>
                  </a:lnTo>
                  <a:lnTo>
                    <a:pt x="1260" y="2330"/>
                  </a:lnTo>
                  <a:lnTo>
                    <a:pt x="1273" y="2317"/>
                  </a:lnTo>
                  <a:lnTo>
                    <a:pt x="1285" y="2303"/>
                  </a:lnTo>
                  <a:lnTo>
                    <a:pt x="1298" y="2289"/>
                  </a:lnTo>
                  <a:lnTo>
                    <a:pt x="1309" y="2273"/>
                  </a:lnTo>
                  <a:lnTo>
                    <a:pt x="1320" y="2258"/>
                  </a:lnTo>
                  <a:lnTo>
                    <a:pt x="1332" y="2241"/>
                  </a:lnTo>
                  <a:lnTo>
                    <a:pt x="1343" y="2225"/>
                  </a:lnTo>
                  <a:lnTo>
                    <a:pt x="1353" y="2207"/>
                  </a:lnTo>
                  <a:lnTo>
                    <a:pt x="1364" y="2188"/>
                  </a:lnTo>
                  <a:lnTo>
                    <a:pt x="1374" y="2170"/>
                  </a:lnTo>
                  <a:lnTo>
                    <a:pt x="1384" y="2150"/>
                  </a:lnTo>
                  <a:close/>
                  <a:moveTo>
                    <a:pt x="2236" y="2839"/>
                  </a:moveTo>
                  <a:lnTo>
                    <a:pt x="2236" y="923"/>
                  </a:lnTo>
                  <a:lnTo>
                    <a:pt x="3806" y="923"/>
                  </a:lnTo>
                  <a:lnTo>
                    <a:pt x="3806" y="2839"/>
                  </a:lnTo>
                  <a:lnTo>
                    <a:pt x="3335" y="2839"/>
                  </a:lnTo>
                  <a:lnTo>
                    <a:pt x="3335" y="1326"/>
                  </a:lnTo>
                  <a:lnTo>
                    <a:pt x="2707" y="1326"/>
                  </a:lnTo>
                  <a:lnTo>
                    <a:pt x="2707" y="2839"/>
                  </a:lnTo>
                  <a:lnTo>
                    <a:pt x="2236" y="2839"/>
                  </a:lnTo>
                  <a:close/>
                  <a:moveTo>
                    <a:pt x="4673" y="1516"/>
                  </a:moveTo>
                  <a:lnTo>
                    <a:pt x="4274" y="1425"/>
                  </a:lnTo>
                  <a:lnTo>
                    <a:pt x="4280" y="1395"/>
                  </a:lnTo>
                  <a:lnTo>
                    <a:pt x="4287" y="1366"/>
                  </a:lnTo>
                  <a:lnTo>
                    <a:pt x="4296" y="1338"/>
                  </a:lnTo>
                  <a:lnTo>
                    <a:pt x="4306" y="1311"/>
                  </a:lnTo>
                  <a:lnTo>
                    <a:pt x="4317" y="1285"/>
                  </a:lnTo>
                  <a:lnTo>
                    <a:pt x="4330" y="1258"/>
                  </a:lnTo>
                  <a:lnTo>
                    <a:pt x="4343" y="1233"/>
                  </a:lnTo>
                  <a:lnTo>
                    <a:pt x="4358" y="1208"/>
                  </a:lnTo>
                  <a:lnTo>
                    <a:pt x="4373" y="1185"/>
                  </a:lnTo>
                  <a:lnTo>
                    <a:pt x="4390" y="1162"/>
                  </a:lnTo>
                  <a:lnTo>
                    <a:pt x="4408" y="1139"/>
                  </a:lnTo>
                  <a:lnTo>
                    <a:pt x="4428" y="1118"/>
                  </a:lnTo>
                  <a:lnTo>
                    <a:pt x="4449" y="1097"/>
                  </a:lnTo>
                  <a:lnTo>
                    <a:pt x="4470" y="1077"/>
                  </a:lnTo>
                  <a:lnTo>
                    <a:pt x="4493" y="1057"/>
                  </a:lnTo>
                  <a:lnTo>
                    <a:pt x="4517" y="1039"/>
                  </a:lnTo>
                  <a:lnTo>
                    <a:pt x="4543" y="1021"/>
                  </a:lnTo>
                  <a:lnTo>
                    <a:pt x="4567" y="1005"/>
                  </a:lnTo>
                  <a:lnTo>
                    <a:pt x="4594" y="989"/>
                  </a:lnTo>
                  <a:lnTo>
                    <a:pt x="4621" y="975"/>
                  </a:lnTo>
                  <a:lnTo>
                    <a:pt x="4649" y="961"/>
                  </a:lnTo>
                  <a:lnTo>
                    <a:pt x="4678" y="950"/>
                  </a:lnTo>
                  <a:lnTo>
                    <a:pt x="4708" y="939"/>
                  </a:lnTo>
                  <a:lnTo>
                    <a:pt x="4738" y="929"/>
                  </a:lnTo>
                  <a:lnTo>
                    <a:pt x="4768" y="920"/>
                  </a:lnTo>
                  <a:lnTo>
                    <a:pt x="4800" y="913"/>
                  </a:lnTo>
                  <a:lnTo>
                    <a:pt x="4832" y="907"/>
                  </a:lnTo>
                  <a:lnTo>
                    <a:pt x="4865" y="902"/>
                  </a:lnTo>
                  <a:lnTo>
                    <a:pt x="4899" y="897"/>
                  </a:lnTo>
                  <a:lnTo>
                    <a:pt x="4933" y="895"/>
                  </a:lnTo>
                  <a:lnTo>
                    <a:pt x="4968" y="893"/>
                  </a:lnTo>
                  <a:lnTo>
                    <a:pt x="5003" y="892"/>
                  </a:lnTo>
                  <a:lnTo>
                    <a:pt x="5053" y="893"/>
                  </a:lnTo>
                  <a:lnTo>
                    <a:pt x="5102" y="895"/>
                  </a:lnTo>
                  <a:lnTo>
                    <a:pt x="5148" y="899"/>
                  </a:lnTo>
                  <a:lnTo>
                    <a:pt x="5192" y="906"/>
                  </a:lnTo>
                  <a:lnTo>
                    <a:pt x="5236" y="912"/>
                  </a:lnTo>
                  <a:lnTo>
                    <a:pt x="5277" y="921"/>
                  </a:lnTo>
                  <a:lnTo>
                    <a:pt x="5317" y="931"/>
                  </a:lnTo>
                  <a:lnTo>
                    <a:pt x="5357" y="943"/>
                  </a:lnTo>
                  <a:lnTo>
                    <a:pt x="5393" y="956"/>
                  </a:lnTo>
                  <a:lnTo>
                    <a:pt x="5429" y="971"/>
                  </a:lnTo>
                  <a:lnTo>
                    <a:pt x="5463" y="987"/>
                  </a:lnTo>
                  <a:lnTo>
                    <a:pt x="5495" y="1006"/>
                  </a:lnTo>
                  <a:lnTo>
                    <a:pt x="5525" y="1025"/>
                  </a:lnTo>
                  <a:lnTo>
                    <a:pt x="5555" y="1046"/>
                  </a:lnTo>
                  <a:lnTo>
                    <a:pt x="5582" y="1069"/>
                  </a:lnTo>
                  <a:lnTo>
                    <a:pt x="5608" y="1093"/>
                  </a:lnTo>
                  <a:lnTo>
                    <a:pt x="5633" y="1119"/>
                  </a:lnTo>
                  <a:lnTo>
                    <a:pt x="5655" y="1146"/>
                  </a:lnTo>
                  <a:lnTo>
                    <a:pt x="5677" y="1175"/>
                  </a:lnTo>
                  <a:lnTo>
                    <a:pt x="5697" y="1206"/>
                  </a:lnTo>
                  <a:lnTo>
                    <a:pt x="5714" y="1238"/>
                  </a:lnTo>
                  <a:lnTo>
                    <a:pt x="5731" y="1271"/>
                  </a:lnTo>
                  <a:lnTo>
                    <a:pt x="5746" y="1307"/>
                  </a:lnTo>
                  <a:lnTo>
                    <a:pt x="5760" y="1344"/>
                  </a:lnTo>
                  <a:lnTo>
                    <a:pt x="5771" y="1382"/>
                  </a:lnTo>
                  <a:lnTo>
                    <a:pt x="5781" y="1422"/>
                  </a:lnTo>
                  <a:lnTo>
                    <a:pt x="5790" y="1463"/>
                  </a:lnTo>
                  <a:lnTo>
                    <a:pt x="5797" y="1507"/>
                  </a:lnTo>
                  <a:lnTo>
                    <a:pt x="5803" y="1551"/>
                  </a:lnTo>
                  <a:lnTo>
                    <a:pt x="5806" y="1598"/>
                  </a:lnTo>
                  <a:lnTo>
                    <a:pt x="5809" y="1645"/>
                  </a:lnTo>
                  <a:lnTo>
                    <a:pt x="5810" y="1695"/>
                  </a:lnTo>
                  <a:lnTo>
                    <a:pt x="5810" y="2839"/>
                  </a:lnTo>
                  <a:lnTo>
                    <a:pt x="5422" y="2839"/>
                  </a:lnTo>
                  <a:lnTo>
                    <a:pt x="5372" y="2595"/>
                  </a:lnTo>
                  <a:lnTo>
                    <a:pt x="5359" y="2612"/>
                  </a:lnTo>
                  <a:lnTo>
                    <a:pt x="5344" y="2628"/>
                  </a:lnTo>
                  <a:lnTo>
                    <a:pt x="5329" y="2644"/>
                  </a:lnTo>
                  <a:lnTo>
                    <a:pt x="5314" y="2659"/>
                  </a:lnTo>
                  <a:lnTo>
                    <a:pt x="5299" y="2674"/>
                  </a:lnTo>
                  <a:lnTo>
                    <a:pt x="5283" y="2688"/>
                  </a:lnTo>
                  <a:lnTo>
                    <a:pt x="5268" y="2702"/>
                  </a:lnTo>
                  <a:lnTo>
                    <a:pt x="5251" y="2715"/>
                  </a:lnTo>
                  <a:lnTo>
                    <a:pt x="5235" y="2728"/>
                  </a:lnTo>
                  <a:lnTo>
                    <a:pt x="5218" y="2740"/>
                  </a:lnTo>
                  <a:lnTo>
                    <a:pt x="5202" y="2751"/>
                  </a:lnTo>
                  <a:lnTo>
                    <a:pt x="5184" y="2762"/>
                  </a:lnTo>
                  <a:lnTo>
                    <a:pt x="5167" y="2773"/>
                  </a:lnTo>
                  <a:lnTo>
                    <a:pt x="5149" y="2782"/>
                  </a:lnTo>
                  <a:lnTo>
                    <a:pt x="5132" y="2792"/>
                  </a:lnTo>
                  <a:lnTo>
                    <a:pt x="5113" y="2801"/>
                  </a:lnTo>
                  <a:lnTo>
                    <a:pt x="5094" y="2809"/>
                  </a:lnTo>
                  <a:lnTo>
                    <a:pt x="5076" y="2816"/>
                  </a:lnTo>
                  <a:lnTo>
                    <a:pt x="5056" y="2824"/>
                  </a:lnTo>
                  <a:lnTo>
                    <a:pt x="5038" y="2831"/>
                  </a:lnTo>
                  <a:lnTo>
                    <a:pt x="5018" y="2837"/>
                  </a:lnTo>
                  <a:lnTo>
                    <a:pt x="4997" y="2842"/>
                  </a:lnTo>
                  <a:lnTo>
                    <a:pt x="4978" y="2847"/>
                  </a:lnTo>
                  <a:lnTo>
                    <a:pt x="4957" y="2851"/>
                  </a:lnTo>
                  <a:lnTo>
                    <a:pt x="4936" y="2856"/>
                  </a:lnTo>
                  <a:lnTo>
                    <a:pt x="4916" y="2860"/>
                  </a:lnTo>
                  <a:lnTo>
                    <a:pt x="4894" y="2863"/>
                  </a:lnTo>
                  <a:lnTo>
                    <a:pt x="4872" y="2865"/>
                  </a:lnTo>
                  <a:lnTo>
                    <a:pt x="4851" y="2867"/>
                  </a:lnTo>
                  <a:lnTo>
                    <a:pt x="4828" y="2868"/>
                  </a:lnTo>
                  <a:lnTo>
                    <a:pt x="4806" y="2869"/>
                  </a:lnTo>
                  <a:lnTo>
                    <a:pt x="4783" y="2869"/>
                  </a:lnTo>
                  <a:lnTo>
                    <a:pt x="4751" y="2868"/>
                  </a:lnTo>
                  <a:lnTo>
                    <a:pt x="4721" y="2867"/>
                  </a:lnTo>
                  <a:lnTo>
                    <a:pt x="4690" y="2864"/>
                  </a:lnTo>
                  <a:lnTo>
                    <a:pt x="4661" y="2860"/>
                  </a:lnTo>
                  <a:lnTo>
                    <a:pt x="4633" y="2855"/>
                  </a:lnTo>
                  <a:lnTo>
                    <a:pt x="4605" y="2847"/>
                  </a:lnTo>
                  <a:lnTo>
                    <a:pt x="4578" y="2840"/>
                  </a:lnTo>
                  <a:lnTo>
                    <a:pt x="4551" y="2831"/>
                  </a:lnTo>
                  <a:lnTo>
                    <a:pt x="4525" y="2820"/>
                  </a:lnTo>
                  <a:lnTo>
                    <a:pt x="4500" y="2810"/>
                  </a:lnTo>
                  <a:lnTo>
                    <a:pt x="4477" y="2797"/>
                  </a:lnTo>
                  <a:lnTo>
                    <a:pt x="4453" y="2783"/>
                  </a:lnTo>
                  <a:lnTo>
                    <a:pt x="4429" y="2769"/>
                  </a:lnTo>
                  <a:lnTo>
                    <a:pt x="4407" y="2752"/>
                  </a:lnTo>
                  <a:lnTo>
                    <a:pt x="4386" y="2736"/>
                  </a:lnTo>
                  <a:lnTo>
                    <a:pt x="4365" y="2717"/>
                  </a:lnTo>
                  <a:lnTo>
                    <a:pt x="4345" y="2698"/>
                  </a:lnTo>
                  <a:lnTo>
                    <a:pt x="4327" y="2677"/>
                  </a:lnTo>
                  <a:lnTo>
                    <a:pt x="4309" y="2655"/>
                  </a:lnTo>
                  <a:lnTo>
                    <a:pt x="4294" y="2634"/>
                  </a:lnTo>
                  <a:lnTo>
                    <a:pt x="4279" y="2610"/>
                  </a:lnTo>
                  <a:lnTo>
                    <a:pt x="4266" y="2585"/>
                  </a:lnTo>
                  <a:lnTo>
                    <a:pt x="4253" y="2560"/>
                  </a:lnTo>
                  <a:lnTo>
                    <a:pt x="4242" y="2533"/>
                  </a:lnTo>
                  <a:lnTo>
                    <a:pt x="4233" y="2506"/>
                  </a:lnTo>
                  <a:lnTo>
                    <a:pt x="4224" y="2478"/>
                  </a:lnTo>
                  <a:lnTo>
                    <a:pt x="4217" y="2449"/>
                  </a:lnTo>
                  <a:lnTo>
                    <a:pt x="4212" y="2419"/>
                  </a:lnTo>
                  <a:lnTo>
                    <a:pt x="4207" y="2387"/>
                  </a:lnTo>
                  <a:lnTo>
                    <a:pt x="4204" y="2355"/>
                  </a:lnTo>
                  <a:lnTo>
                    <a:pt x="4202" y="2322"/>
                  </a:lnTo>
                  <a:lnTo>
                    <a:pt x="4202" y="2288"/>
                  </a:lnTo>
                  <a:lnTo>
                    <a:pt x="4203" y="2252"/>
                  </a:lnTo>
                  <a:lnTo>
                    <a:pt x="4205" y="2218"/>
                  </a:lnTo>
                  <a:lnTo>
                    <a:pt x="4209" y="2184"/>
                  </a:lnTo>
                  <a:lnTo>
                    <a:pt x="4215" y="2152"/>
                  </a:lnTo>
                  <a:lnTo>
                    <a:pt x="4223" y="2120"/>
                  </a:lnTo>
                  <a:lnTo>
                    <a:pt x="4234" y="2089"/>
                  </a:lnTo>
                  <a:lnTo>
                    <a:pt x="4245" y="2060"/>
                  </a:lnTo>
                  <a:lnTo>
                    <a:pt x="4259" y="2031"/>
                  </a:lnTo>
                  <a:lnTo>
                    <a:pt x="4273" y="2002"/>
                  </a:lnTo>
                  <a:lnTo>
                    <a:pt x="4290" y="1976"/>
                  </a:lnTo>
                  <a:lnTo>
                    <a:pt x="4308" y="1950"/>
                  </a:lnTo>
                  <a:lnTo>
                    <a:pt x="4329" y="1924"/>
                  </a:lnTo>
                  <a:lnTo>
                    <a:pt x="4350" y="1899"/>
                  </a:lnTo>
                  <a:lnTo>
                    <a:pt x="4374" y="1875"/>
                  </a:lnTo>
                  <a:lnTo>
                    <a:pt x="4400" y="1853"/>
                  </a:lnTo>
                  <a:lnTo>
                    <a:pt x="4428" y="1831"/>
                  </a:lnTo>
                  <a:lnTo>
                    <a:pt x="4457" y="1810"/>
                  </a:lnTo>
                  <a:lnTo>
                    <a:pt x="4487" y="1792"/>
                  </a:lnTo>
                  <a:lnTo>
                    <a:pt x="4518" y="1773"/>
                  </a:lnTo>
                  <a:lnTo>
                    <a:pt x="4550" y="1757"/>
                  </a:lnTo>
                  <a:lnTo>
                    <a:pt x="4583" y="1741"/>
                  </a:lnTo>
                  <a:lnTo>
                    <a:pt x="4617" y="1727"/>
                  </a:lnTo>
                  <a:lnTo>
                    <a:pt x="4652" y="1714"/>
                  </a:lnTo>
                  <a:lnTo>
                    <a:pt x="4688" y="1703"/>
                  </a:lnTo>
                  <a:lnTo>
                    <a:pt x="4727" y="1693"/>
                  </a:lnTo>
                  <a:lnTo>
                    <a:pt x="4765" y="1684"/>
                  </a:lnTo>
                  <a:lnTo>
                    <a:pt x="4804" y="1677"/>
                  </a:lnTo>
                  <a:lnTo>
                    <a:pt x="4845" y="1671"/>
                  </a:lnTo>
                  <a:lnTo>
                    <a:pt x="4887" y="1667"/>
                  </a:lnTo>
                  <a:lnTo>
                    <a:pt x="4930" y="1663"/>
                  </a:lnTo>
                  <a:lnTo>
                    <a:pt x="4973" y="1661"/>
                  </a:lnTo>
                  <a:lnTo>
                    <a:pt x="5019" y="1661"/>
                  </a:lnTo>
                  <a:lnTo>
                    <a:pt x="5338" y="1661"/>
                  </a:lnTo>
                  <a:lnTo>
                    <a:pt x="5338" y="1577"/>
                  </a:lnTo>
                  <a:lnTo>
                    <a:pt x="5338" y="1559"/>
                  </a:lnTo>
                  <a:lnTo>
                    <a:pt x="5337" y="1543"/>
                  </a:lnTo>
                  <a:lnTo>
                    <a:pt x="5335" y="1526"/>
                  </a:lnTo>
                  <a:lnTo>
                    <a:pt x="5333" y="1511"/>
                  </a:lnTo>
                  <a:lnTo>
                    <a:pt x="5330" y="1495"/>
                  </a:lnTo>
                  <a:lnTo>
                    <a:pt x="5327" y="1481"/>
                  </a:lnTo>
                  <a:lnTo>
                    <a:pt x="5323" y="1467"/>
                  </a:lnTo>
                  <a:lnTo>
                    <a:pt x="5317" y="1454"/>
                  </a:lnTo>
                  <a:lnTo>
                    <a:pt x="5312" y="1441"/>
                  </a:lnTo>
                  <a:lnTo>
                    <a:pt x="5306" y="1428"/>
                  </a:lnTo>
                  <a:lnTo>
                    <a:pt x="5299" y="1417"/>
                  </a:lnTo>
                  <a:lnTo>
                    <a:pt x="5292" y="1406"/>
                  </a:lnTo>
                  <a:lnTo>
                    <a:pt x="5283" y="1394"/>
                  </a:lnTo>
                  <a:lnTo>
                    <a:pt x="5274" y="1385"/>
                  </a:lnTo>
                  <a:lnTo>
                    <a:pt x="5265" y="1375"/>
                  </a:lnTo>
                  <a:lnTo>
                    <a:pt x="5254" y="1366"/>
                  </a:lnTo>
                  <a:lnTo>
                    <a:pt x="5244" y="1357"/>
                  </a:lnTo>
                  <a:lnTo>
                    <a:pt x="5233" y="1350"/>
                  </a:lnTo>
                  <a:lnTo>
                    <a:pt x="5220" y="1341"/>
                  </a:lnTo>
                  <a:lnTo>
                    <a:pt x="5208" y="1335"/>
                  </a:lnTo>
                  <a:lnTo>
                    <a:pt x="5195" y="1329"/>
                  </a:lnTo>
                  <a:lnTo>
                    <a:pt x="5180" y="1323"/>
                  </a:lnTo>
                  <a:lnTo>
                    <a:pt x="5166" y="1318"/>
                  </a:lnTo>
                  <a:lnTo>
                    <a:pt x="5150" y="1313"/>
                  </a:lnTo>
                  <a:lnTo>
                    <a:pt x="5134" y="1309"/>
                  </a:lnTo>
                  <a:lnTo>
                    <a:pt x="5117" y="1305"/>
                  </a:lnTo>
                  <a:lnTo>
                    <a:pt x="5101" y="1302"/>
                  </a:lnTo>
                  <a:lnTo>
                    <a:pt x="5082" y="1300"/>
                  </a:lnTo>
                  <a:lnTo>
                    <a:pt x="5063" y="1298"/>
                  </a:lnTo>
                  <a:lnTo>
                    <a:pt x="5045" y="1297"/>
                  </a:lnTo>
                  <a:lnTo>
                    <a:pt x="5024" y="1296"/>
                  </a:lnTo>
                  <a:lnTo>
                    <a:pt x="5003" y="1295"/>
                  </a:lnTo>
                  <a:lnTo>
                    <a:pt x="4972" y="1296"/>
                  </a:lnTo>
                  <a:lnTo>
                    <a:pt x="4942" y="1299"/>
                  </a:lnTo>
                  <a:lnTo>
                    <a:pt x="4915" y="1303"/>
                  </a:lnTo>
                  <a:lnTo>
                    <a:pt x="4888" y="1309"/>
                  </a:lnTo>
                  <a:lnTo>
                    <a:pt x="4874" y="1313"/>
                  </a:lnTo>
                  <a:lnTo>
                    <a:pt x="4862" y="1317"/>
                  </a:lnTo>
                  <a:lnTo>
                    <a:pt x="4849" y="1322"/>
                  </a:lnTo>
                  <a:lnTo>
                    <a:pt x="4838" y="1326"/>
                  </a:lnTo>
                  <a:lnTo>
                    <a:pt x="4827" y="1332"/>
                  </a:lnTo>
                  <a:lnTo>
                    <a:pt x="4815" y="1337"/>
                  </a:lnTo>
                  <a:lnTo>
                    <a:pt x="4804" y="1344"/>
                  </a:lnTo>
                  <a:lnTo>
                    <a:pt x="4794" y="1351"/>
                  </a:lnTo>
                  <a:lnTo>
                    <a:pt x="4783" y="1358"/>
                  </a:lnTo>
                  <a:lnTo>
                    <a:pt x="4774" y="1365"/>
                  </a:lnTo>
                  <a:lnTo>
                    <a:pt x="4764" y="1374"/>
                  </a:lnTo>
                  <a:lnTo>
                    <a:pt x="4755" y="1382"/>
                  </a:lnTo>
                  <a:lnTo>
                    <a:pt x="4746" y="1390"/>
                  </a:lnTo>
                  <a:lnTo>
                    <a:pt x="4738" y="1399"/>
                  </a:lnTo>
                  <a:lnTo>
                    <a:pt x="4730" y="1410"/>
                  </a:lnTo>
                  <a:lnTo>
                    <a:pt x="4722" y="1420"/>
                  </a:lnTo>
                  <a:lnTo>
                    <a:pt x="4715" y="1430"/>
                  </a:lnTo>
                  <a:lnTo>
                    <a:pt x="4708" y="1441"/>
                  </a:lnTo>
                  <a:lnTo>
                    <a:pt x="4701" y="1452"/>
                  </a:lnTo>
                  <a:lnTo>
                    <a:pt x="4695" y="1464"/>
                  </a:lnTo>
                  <a:lnTo>
                    <a:pt x="4683" y="1489"/>
                  </a:lnTo>
                  <a:lnTo>
                    <a:pt x="4673" y="1516"/>
                  </a:lnTo>
                  <a:close/>
                  <a:moveTo>
                    <a:pt x="4696" y="2280"/>
                  </a:moveTo>
                  <a:lnTo>
                    <a:pt x="4697" y="2299"/>
                  </a:lnTo>
                  <a:lnTo>
                    <a:pt x="4699" y="2316"/>
                  </a:lnTo>
                  <a:lnTo>
                    <a:pt x="4703" y="2334"/>
                  </a:lnTo>
                  <a:lnTo>
                    <a:pt x="4709" y="2351"/>
                  </a:lnTo>
                  <a:lnTo>
                    <a:pt x="4716" y="2367"/>
                  </a:lnTo>
                  <a:lnTo>
                    <a:pt x="4724" y="2383"/>
                  </a:lnTo>
                  <a:lnTo>
                    <a:pt x="4735" y="2397"/>
                  </a:lnTo>
                  <a:lnTo>
                    <a:pt x="4747" y="2411"/>
                  </a:lnTo>
                  <a:lnTo>
                    <a:pt x="4753" y="2418"/>
                  </a:lnTo>
                  <a:lnTo>
                    <a:pt x="4761" y="2424"/>
                  </a:lnTo>
                  <a:lnTo>
                    <a:pt x="4768" y="2430"/>
                  </a:lnTo>
                  <a:lnTo>
                    <a:pt x="4775" y="2435"/>
                  </a:lnTo>
                  <a:lnTo>
                    <a:pt x="4783" y="2440"/>
                  </a:lnTo>
                  <a:lnTo>
                    <a:pt x="4792" y="2445"/>
                  </a:lnTo>
                  <a:lnTo>
                    <a:pt x="4800" y="2449"/>
                  </a:lnTo>
                  <a:lnTo>
                    <a:pt x="4809" y="2453"/>
                  </a:lnTo>
                  <a:lnTo>
                    <a:pt x="4829" y="2458"/>
                  </a:lnTo>
                  <a:lnTo>
                    <a:pt x="4848" y="2463"/>
                  </a:lnTo>
                  <a:lnTo>
                    <a:pt x="4870" y="2465"/>
                  </a:lnTo>
                  <a:lnTo>
                    <a:pt x="4894" y="2466"/>
                  </a:lnTo>
                  <a:lnTo>
                    <a:pt x="4916" y="2466"/>
                  </a:lnTo>
                  <a:lnTo>
                    <a:pt x="4936" y="2464"/>
                  </a:lnTo>
                  <a:lnTo>
                    <a:pt x="4958" y="2462"/>
                  </a:lnTo>
                  <a:lnTo>
                    <a:pt x="4979" y="2459"/>
                  </a:lnTo>
                  <a:lnTo>
                    <a:pt x="4999" y="2456"/>
                  </a:lnTo>
                  <a:lnTo>
                    <a:pt x="5019" y="2451"/>
                  </a:lnTo>
                  <a:lnTo>
                    <a:pt x="5039" y="2446"/>
                  </a:lnTo>
                  <a:lnTo>
                    <a:pt x="5058" y="2438"/>
                  </a:lnTo>
                  <a:lnTo>
                    <a:pt x="5078" y="2431"/>
                  </a:lnTo>
                  <a:lnTo>
                    <a:pt x="5096" y="2423"/>
                  </a:lnTo>
                  <a:lnTo>
                    <a:pt x="5115" y="2414"/>
                  </a:lnTo>
                  <a:lnTo>
                    <a:pt x="5134" y="2404"/>
                  </a:lnTo>
                  <a:lnTo>
                    <a:pt x="5151" y="2393"/>
                  </a:lnTo>
                  <a:lnTo>
                    <a:pt x="5169" y="2382"/>
                  </a:lnTo>
                  <a:lnTo>
                    <a:pt x="5186" y="2369"/>
                  </a:lnTo>
                  <a:lnTo>
                    <a:pt x="5204" y="2356"/>
                  </a:lnTo>
                  <a:lnTo>
                    <a:pt x="5219" y="2342"/>
                  </a:lnTo>
                  <a:lnTo>
                    <a:pt x="5235" y="2328"/>
                  </a:lnTo>
                  <a:lnTo>
                    <a:pt x="5249" y="2312"/>
                  </a:lnTo>
                  <a:lnTo>
                    <a:pt x="5263" y="2297"/>
                  </a:lnTo>
                  <a:lnTo>
                    <a:pt x="5274" y="2280"/>
                  </a:lnTo>
                  <a:lnTo>
                    <a:pt x="5285" y="2264"/>
                  </a:lnTo>
                  <a:lnTo>
                    <a:pt x="5296" y="2247"/>
                  </a:lnTo>
                  <a:lnTo>
                    <a:pt x="5305" y="2230"/>
                  </a:lnTo>
                  <a:lnTo>
                    <a:pt x="5312" y="2211"/>
                  </a:lnTo>
                  <a:lnTo>
                    <a:pt x="5320" y="2193"/>
                  </a:lnTo>
                  <a:lnTo>
                    <a:pt x="5325" y="2174"/>
                  </a:lnTo>
                  <a:lnTo>
                    <a:pt x="5330" y="2154"/>
                  </a:lnTo>
                  <a:lnTo>
                    <a:pt x="5334" y="2134"/>
                  </a:lnTo>
                  <a:lnTo>
                    <a:pt x="5336" y="2114"/>
                  </a:lnTo>
                  <a:lnTo>
                    <a:pt x="5338" y="2092"/>
                  </a:lnTo>
                  <a:lnTo>
                    <a:pt x="5338" y="2071"/>
                  </a:lnTo>
                  <a:lnTo>
                    <a:pt x="5338" y="2032"/>
                  </a:lnTo>
                  <a:lnTo>
                    <a:pt x="5023" y="2032"/>
                  </a:lnTo>
                  <a:lnTo>
                    <a:pt x="4983" y="2033"/>
                  </a:lnTo>
                  <a:lnTo>
                    <a:pt x="4947" y="2037"/>
                  </a:lnTo>
                  <a:lnTo>
                    <a:pt x="4929" y="2039"/>
                  </a:lnTo>
                  <a:lnTo>
                    <a:pt x="4911" y="2042"/>
                  </a:lnTo>
                  <a:lnTo>
                    <a:pt x="4895" y="2045"/>
                  </a:lnTo>
                  <a:lnTo>
                    <a:pt x="4879" y="2048"/>
                  </a:lnTo>
                  <a:lnTo>
                    <a:pt x="4865" y="2052"/>
                  </a:lnTo>
                  <a:lnTo>
                    <a:pt x="4851" y="2057"/>
                  </a:lnTo>
                  <a:lnTo>
                    <a:pt x="4837" y="2062"/>
                  </a:lnTo>
                  <a:lnTo>
                    <a:pt x="4824" y="2068"/>
                  </a:lnTo>
                  <a:lnTo>
                    <a:pt x="4811" y="2074"/>
                  </a:lnTo>
                  <a:lnTo>
                    <a:pt x="4799" y="2080"/>
                  </a:lnTo>
                  <a:lnTo>
                    <a:pt x="4789" y="2087"/>
                  </a:lnTo>
                  <a:lnTo>
                    <a:pt x="4777" y="2094"/>
                  </a:lnTo>
                  <a:lnTo>
                    <a:pt x="4768" y="2103"/>
                  </a:lnTo>
                  <a:lnTo>
                    <a:pt x="4759" y="2111"/>
                  </a:lnTo>
                  <a:lnTo>
                    <a:pt x="4749" y="2120"/>
                  </a:lnTo>
                  <a:lnTo>
                    <a:pt x="4742" y="2130"/>
                  </a:lnTo>
                  <a:lnTo>
                    <a:pt x="4735" y="2139"/>
                  </a:lnTo>
                  <a:lnTo>
                    <a:pt x="4728" y="2149"/>
                  </a:lnTo>
                  <a:lnTo>
                    <a:pt x="4721" y="2161"/>
                  </a:lnTo>
                  <a:lnTo>
                    <a:pt x="4716" y="2172"/>
                  </a:lnTo>
                  <a:lnTo>
                    <a:pt x="4711" y="2183"/>
                  </a:lnTo>
                  <a:lnTo>
                    <a:pt x="4707" y="2196"/>
                  </a:lnTo>
                  <a:lnTo>
                    <a:pt x="4704" y="2209"/>
                  </a:lnTo>
                  <a:lnTo>
                    <a:pt x="4701" y="2222"/>
                  </a:lnTo>
                  <a:lnTo>
                    <a:pt x="4699" y="2236"/>
                  </a:lnTo>
                  <a:lnTo>
                    <a:pt x="4697" y="2250"/>
                  </a:lnTo>
                  <a:lnTo>
                    <a:pt x="4697" y="2265"/>
                  </a:lnTo>
                  <a:lnTo>
                    <a:pt x="4696" y="2280"/>
                  </a:lnTo>
                  <a:close/>
                  <a:moveTo>
                    <a:pt x="7605" y="2150"/>
                  </a:moveTo>
                  <a:lnTo>
                    <a:pt x="8026" y="2322"/>
                  </a:lnTo>
                  <a:lnTo>
                    <a:pt x="8012" y="2356"/>
                  </a:lnTo>
                  <a:lnTo>
                    <a:pt x="7997" y="2388"/>
                  </a:lnTo>
                  <a:lnTo>
                    <a:pt x="7982" y="2420"/>
                  </a:lnTo>
                  <a:lnTo>
                    <a:pt x="7964" y="2450"/>
                  </a:lnTo>
                  <a:lnTo>
                    <a:pt x="7947" y="2480"/>
                  </a:lnTo>
                  <a:lnTo>
                    <a:pt x="7929" y="2508"/>
                  </a:lnTo>
                  <a:lnTo>
                    <a:pt x="7910" y="2535"/>
                  </a:lnTo>
                  <a:lnTo>
                    <a:pt x="7889" y="2561"/>
                  </a:lnTo>
                  <a:lnTo>
                    <a:pt x="7868" y="2586"/>
                  </a:lnTo>
                  <a:lnTo>
                    <a:pt x="7847" y="2611"/>
                  </a:lnTo>
                  <a:lnTo>
                    <a:pt x="7824" y="2634"/>
                  </a:lnTo>
                  <a:lnTo>
                    <a:pt x="7801" y="2655"/>
                  </a:lnTo>
                  <a:lnTo>
                    <a:pt x="7776" y="2676"/>
                  </a:lnTo>
                  <a:lnTo>
                    <a:pt x="7752" y="2695"/>
                  </a:lnTo>
                  <a:lnTo>
                    <a:pt x="7726" y="2714"/>
                  </a:lnTo>
                  <a:lnTo>
                    <a:pt x="7699" y="2733"/>
                  </a:lnTo>
                  <a:lnTo>
                    <a:pt x="7671" y="2749"/>
                  </a:lnTo>
                  <a:lnTo>
                    <a:pt x="7642" y="2765"/>
                  </a:lnTo>
                  <a:lnTo>
                    <a:pt x="7613" y="2779"/>
                  </a:lnTo>
                  <a:lnTo>
                    <a:pt x="7583" y="2792"/>
                  </a:lnTo>
                  <a:lnTo>
                    <a:pt x="7552" y="2804"/>
                  </a:lnTo>
                  <a:lnTo>
                    <a:pt x="7520" y="2815"/>
                  </a:lnTo>
                  <a:lnTo>
                    <a:pt x="7487" y="2826"/>
                  </a:lnTo>
                  <a:lnTo>
                    <a:pt x="7454" y="2835"/>
                  </a:lnTo>
                  <a:lnTo>
                    <a:pt x="7420" y="2843"/>
                  </a:lnTo>
                  <a:lnTo>
                    <a:pt x="7385" y="2849"/>
                  </a:lnTo>
                  <a:lnTo>
                    <a:pt x="7349" y="2856"/>
                  </a:lnTo>
                  <a:lnTo>
                    <a:pt x="7311" y="2861"/>
                  </a:lnTo>
                  <a:lnTo>
                    <a:pt x="7274" y="2864"/>
                  </a:lnTo>
                  <a:lnTo>
                    <a:pt x="7235" y="2867"/>
                  </a:lnTo>
                  <a:lnTo>
                    <a:pt x="7196" y="2868"/>
                  </a:lnTo>
                  <a:lnTo>
                    <a:pt x="7155" y="2869"/>
                  </a:lnTo>
                  <a:lnTo>
                    <a:pt x="7128" y="2869"/>
                  </a:lnTo>
                  <a:lnTo>
                    <a:pt x="7101" y="2868"/>
                  </a:lnTo>
                  <a:lnTo>
                    <a:pt x="7074" y="2867"/>
                  </a:lnTo>
                  <a:lnTo>
                    <a:pt x="7047" y="2865"/>
                  </a:lnTo>
                  <a:lnTo>
                    <a:pt x="7021" y="2862"/>
                  </a:lnTo>
                  <a:lnTo>
                    <a:pt x="6995" y="2859"/>
                  </a:lnTo>
                  <a:lnTo>
                    <a:pt x="6969" y="2856"/>
                  </a:lnTo>
                  <a:lnTo>
                    <a:pt x="6945" y="2851"/>
                  </a:lnTo>
                  <a:lnTo>
                    <a:pt x="6920" y="2846"/>
                  </a:lnTo>
                  <a:lnTo>
                    <a:pt x="6895" y="2841"/>
                  </a:lnTo>
                  <a:lnTo>
                    <a:pt x="6871" y="2836"/>
                  </a:lnTo>
                  <a:lnTo>
                    <a:pt x="6849" y="2830"/>
                  </a:lnTo>
                  <a:lnTo>
                    <a:pt x="6825" y="2823"/>
                  </a:lnTo>
                  <a:lnTo>
                    <a:pt x="6802" y="2815"/>
                  </a:lnTo>
                  <a:lnTo>
                    <a:pt x="6780" y="2807"/>
                  </a:lnTo>
                  <a:lnTo>
                    <a:pt x="6759" y="2799"/>
                  </a:lnTo>
                  <a:lnTo>
                    <a:pt x="6737" y="2789"/>
                  </a:lnTo>
                  <a:lnTo>
                    <a:pt x="6716" y="2780"/>
                  </a:lnTo>
                  <a:lnTo>
                    <a:pt x="6696" y="2770"/>
                  </a:lnTo>
                  <a:lnTo>
                    <a:pt x="6675" y="2760"/>
                  </a:lnTo>
                  <a:lnTo>
                    <a:pt x="6655" y="2748"/>
                  </a:lnTo>
                  <a:lnTo>
                    <a:pt x="6636" y="2736"/>
                  </a:lnTo>
                  <a:lnTo>
                    <a:pt x="6617" y="2723"/>
                  </a:lnTo>
                  <a:lnTo>
                    <a:pt x="6599" y="2711"/>
                  </a:lnTo>
                  <a:lnTo>
                    <a:pt x="6580" y="2698"/>
                  </a:lnTo>
                  <a:lnTo>
                    <a:pt x="6562" y="2683"/>
                  </a:lnTo>
                  <a:lnTo>
                    <a:pt x="6545" y="2669"/>
                  </a:lnTo>
                  <a:lnTo>
                    <a:pt x="6528" y="2654"/>
                  </a:lnTo>
                  <a:lnTo>
                    <a:pt x="6511" y="2638"/>
                  </a:lnTo>
                  <a:lnTo>
                    <a:pt x="6495" y="2622"/>
                  </a:lnTo>
                  <a:lnTo>
                    <a:pt x="6479" y="2605"/>
                  </a:lnTo>
                  <a:lnTo>
                    <a:pt x="6464" y="2588"/>
                  </a:lnTo>
                  <a:lnTo>
                    <a:pt x="6449" y="2571"/>
                  </a:lnTo>
                  <a:lnTo>
                    <a:pt x="6434" y="2552"/>
                  </a:lnTo>
                  <a:lnTo>
                    <a:pt x="6420" y="2533"/>
                  </a:lnTo>
                  <a:lnTo>
                    <a:pt x="6406" y="2515"/>
                  </a:lnTo>
                  <a:lnTo>
                    <a:pt x="6394" y="2496"/>
                  </a:lnTo>
                  <a:lnTo>
                    <a:pt x="6382" y="2478"/>
                  </a:lnTo>
                  <a:lnTo>
                    <a:pt x="6369" y="2458"/>
                  </a:lnTo>
                  <a:lnTo>
                    <a:pt x="6358" y="2438"/>
                  </a:lnTo>
                  <a:lnTo>
                    <a:pt x="6346" y="2418"/>
                  </a:lnTo>
                  <a:lnTo>
                    <a:pt x="6335" y="2398"/>
                  </a:lnTo>
                  <a:lnTo>
                    <a:pt x="6325" y="2377"/>
                  </a:lnTo>
                  <a:lnTo>
                    <a:pt x="6315" y="2357"/>
                  </a:lnTo>
                  <a:lnTo>
                    <a:pt x="6306" y="2335"/>
                  </a:lnTo>
                  <a:lnTo>
                    <a:pt x="6298" y="2314"/>
                  </a:lnTo>
                  <a:lnTo>
                    <a:pt x="6290" y="2293"/>
                  </a:lnTo>
                  <a:lnTo>
                    <a:pt x="6281" y="2270"/>
                  </a:lnTo>
                  <a:lnTo>
                    <a:pt x="6274" y="2248"/>
                  </a:lnTo>
                  <a:lnTo>
                    <a:pt x="6267" y="2226"/>
                  </a:lnTo>
                  <a:lnTo>
                    <a:pt x="6261" y="2203"/>
                  </a:lnTo>
                  <a:lnTo>
                    <a:pt x="6255" y="2180"/>
                  </a:lnTo>
                  <a:lnTo>
                    <a:pt x="6249" y="2156"/>
                  </a:lnTo>
                  <a:lnTo>
                    <a:pt x="6244" y="2133"/>
                  </a:lnTo>
                  <a:lnTo>
                    <a:pt x="6240" y="2109"/>
                  </a:lnTo>
                  <a:lnTo>
                    <a:pt x="6236" y="2085"/>
                  </a:lnTo>
                  <a:lnTo>
                    <a:pt x="6229" y="2036"/>
                  </a:lnTo>
                  <a:lnTo>
                    <a:pt x="6225" y="1985"/>
                  </a:lnTo>
                  <a:lnTo>
                    <a:pt x="6221" y="1933"/>
                  </a:lnTo>
                  <a:lnTo>
                    <a:pt x="6220" y="1881"/>
                  </a:lnTo>
                  <a:lnTo>
                    <a:pt x="6221" y="1828"/>
                  </a:lnTo>
                  <a:lnTo>
                    <a:pt x="6225" y="1776"/>
                  </a:lnTo>
                  <a:lnTo>
                    <a:pt x="6229" y="1727"/>
                  </a:lnTo>
                  <a:lnTo>
                    <a:pt x="6236" y="1677"/>
                  </a:lnTo>
                  <a:lnTo>
                    <a:pt x="6240" y="1652"/>
                  </a:lnTo>
                  <a:lnTo>
                    <a:pt x="6244" y="1629"/>
                  </a:lnTo>
                  <a:lnTo>
                    <a:pt x="6249" y="1605"/>
                  </a:lnTo>
                  <a:lnTo>
                    <a:pt x="6255" y="1582"/>
                  </a:lnTo>
                  <a:lnTo>
                    <a:pt x="6261" y="1558"/>
                  </a:lnTo>
                  <a:lnTo>
                    <a:pt x="6267" y="1536"/>
                  </a:lnTo>
                  <a:lnTo>
                    <a:pt x="6274" y="1514"/>
                  </a:lnTo>
                  <a:lnTo>
                    <a:pt x="6281" y="1491"/>
                  </a:lnTo>
                  <a:lnTo>
                    <a:pt x="6290" y="1470"/>
                  </a:lnTo>
                  <a:lnTo>
                    <a:pt x="6298" y="1448"/>
                  </a:lnTo>
                  <a:lnTo>
                    <a:pt x="6306" y="1426"/>
                  </a:lnTo>
                  <a:lnTo>
                    <a:pt x="6315" y="1406"/>
                  </a:lnTo>
                  <a:lnTo>
                    <a:pt x="6325" y="1384"/>
                  </a:lnTo>
                  <a:lnTo>
                    <a:pt x="6335" y="1364"/>
                  </a:lnTo>
                  <a:lnTo>
                    <a:pt x="6346" y="1344"/>
                  </a:lnTo>
                  <a:lnTo>
                    <a:pt x="6358" y="1324"/>
                  </a:lnTo>
                  <a:lnTo>
                    <a:pt x="6369" y="1304"/>
                  </a:lnTo>
                  <a:lnTo>
                    <a:pt x="6382" y="1285"/>
                  </a:lnTo>
                  <a:lnTo>
                    <a:pt x="6394" y="1265"/>
                  </a:lnTo>
                  <a:lnTo>
                    <a:pt x="6406" y="1246"/>
                  </a:lnTo>
                  <a:lnTo>
                    <a:pt x="6420" y="1228"/>
                  </a:lnTo>
                  <a:lnTo>
                    <a:pt x="6434" y="1209"/>
                  </a:lnTo>
                  <a:lnTo>
                    <a:pt x="6449" y="1192"/>
                  </a:lnTo>
                  <a:lnTo>
                    <a:pt x="6464" y="1174"/>
                  </a:lnTo>
                  <a:lnTo>
                    <a:pt x="6479" y="1157"/>
                  </a:lnTo>
                  <a:lnTo>
                    <a:pt x="6495" y="1140"/>
                  </a:lnTo>
                  <a:lnTo>
                    <a:pt x="6511" y="1124"/>
                  </a:lnTo>
                  <a:lnTo>
                    <a:pt x="6528" y="1108"/>
                  </a:lnTo>
                  <a:lnTo>
                    <a:pt x="6545" y="1093"/>
                  </a:lnTo>
                  <a:lnTo>
                    <a:pt x="6562" y="1078"/>
                  </a:lnTo>
                  <a:lnTo>
                    <a:pt x="6580" y="1065"/>
                  </a:lnTo>
                  <a:lnTo>
                    <a:pt x="6599" y="1051"/>
                  </a:lnTo>
                  <a:lnTo>
                    <a:pt x="6617" y="1038"/>
                  </a:lnTo>
                  <a:lnTo>
                    <a:pt x="6636" y="1025"/>
                  </a:lnTo>
                  <a:lnTo>
                    <a:pt x="6655" y="1014"/>
                  </a:lnTo>
                  <a:lnTo>
                    <a:pt x="6675" y="1003"/>
                  </a:lnTo>
                  <a:lnTo>
                    <a:pt x="6696" y="991"/>
                  </a:lnTo>
                  <a:lnTo>
                    <a:pt x="6716" y="982"/>
                  </a:lnTo>
                  <a:lnTo>
                    <a:pt x="6737" y="972"/>
                  </a:lnTo>
                  <a:lnTo>
                    <a:pt x="6759" y="962"/>
                  </a:lnTo>
                  <a:lnTo>
                    <a:pt x="6780" y="954"/>
                  </a:lnTo>
                  <a:lnTo>
                    <a:pt x="6802" y="947"/>
                  </a:lnTo>
                  <a:lnTo>
                    <a:pt x="6825" y="939"/>
                  </a:lnTo>
                  <a:lnTo>
                    <a:pt x="6849" y="933"/>
                  </a:lnTo>
                  <a:lnTo>
                    <a:pt x="6871" y="926"/>
                  </a:lnTo>
                  <a:lnTo>
                    <a:pt x="6895" y="920"/>
                  </a:lnTo>
                  <a:lnTo>
                    <a:pt x="6920" y="915"/>
                  </a:lnTo>
                  <a:lnTo>
                    <a:pt x="6945" y="910"/>
                  </a:lnTo>
                  <a:lnTo>
                    <a:pt x="6969" y="906"/>
                  </a:lnTo>
                  <a:lnTo>
                    <a:pt x="6995" y="903"/>
                  </a:lnTo>
                  <a:lnTo>
                    <a:pt x="7021" y="899"/>
                  </a:lnTo>
                  <a:lnTo>
                    <a:pt x="7047" y="897"/>
                  </a:lnTo>
                  <a:lnTo>
                    <a:pt x="7074" y="895"/>
                  </a:lnTo>
                  <a:lnTo>
                    <a:pt x="7101" y="893"/>
                  </a:lnTo>
                  <a:lnTo>
                    <a:pt x="7128" y="893"/>
                  </a:lnTo>
                  <a:lnTo>
                    <a:pt x="7155" y="892"/>
                  </a:lnTo>
                  <a:lnTo>
                    <a:pt x="7196" y="893"/>
                  </a:lnTo>
                  <a:lnTo>
                    <a:pt x="7235" y="894"/>
                  </a:lnTo>
                  <a:lnTo>
                    <a:pt x="7274" y="897"/>
                  </a:lnTo>
                  <a:lnTo>
                    <a:pt x="7311" y="902"/>
                  </a:lnTo>
                  <a:lnTo>
                    <a:pt x="7349" y="906"/>
                  </a:lnTo>
                  <a:lnTo>
                    <a:pt x="7385" y="912"/>
                  </a:lnTo>
                  <a:lnTo>
                    <a:pt x="7420" y="919"/>
                  </a:lnTo>
                  <a:lnTo>
                    <a:pt x="7454" y="926"/>
                  </a:lnTo>
                  <a:lnTo>
                    <a:pt x="7487" y="936"/>
                  </a:lnTo>
                  <a:lnTo>
                    <a:pt x="7520" y="946"/>
                  </a:lnTo>
                  <a:lnTo>
                    <a:pt x="7552" y="957"/>
                  </a:lnTo>
                  <a:lnTo>
                    <a:pt x="7583" y="970"/>
                  </a:lnTo>
                  <a:lnTo>
                    <a:pt x="7613" y="983"/>
                  </a:lnTo>
                  <a:lnTo>
                    <a:pt x="7642" y="998"/>
                  </a:lnTo>
                  <a:lnTo>
                    <a:pt x="7671" y="1013"/>
                  </a:lnTo>
                  <a:lnTo>
                    <a:pt x="7699" y="1030"/>
                  </a:lnTo>
                  <a:lnTo>
                    <a:pt x="7726" y="1047"/>
                  </a:lnTo>
                  <a:lnTo>
                    <a:pt x="7752" y="1066"/>
                  </a:lnTo>
                  <a:lnTo>
                    <a:pt x="7776" y="1085"/>
                  </a:lnTo>
                  <a:lnTo>
                    <a:pt x="7801" y="1106"/>
                  </a:lnTo>
                  <a:lnTo>
                    <a:pt x="7824" y="1129"/>
                  </a:lnTo>
                  <a:lnTo>
                    <a:pt x="7847" y="1151"/>
                  </a:lnTo>
                  <a:lnTo>
                    <a:pt x="7868" y="1175"/>
                  </a:lnTo>
                  <a:lnTo>
                    <a:pt x="7889" y="1200"/>
                  </a:lnTo>
                  <a:lnTo>
                    <a:pt x="7910" y="1227"/>
                  </a:lnTo>
                  <a:lnTo>
                    <a:pt x="7929" y="1254"/>
                  </a:lnTo>
                  <a:lnTo>
                    <a:pt x="7947" y="1283"/>
                  </a:lnTo>
                  <a:lnTo>
                    <a:pt x="7964" y="1312"/>
                  </a:lnTo>
                  <a:lnTo>
                    <a:pt x="7982" y="1343"/>
                  </a:lnTo>
                  <a:lnTo>
                    <a:pt x="7997" y="1374"/>
                  </a:lnTo>
                  <a:lnTo>
                    <a:pt x="8012" y="1407"/>
                  </a:lnTo>
                  <a:lnTo>
                    <a:pt x="8026" y="1440"/>
                  </a:lnTo>
                  <a:lnTo>
                    <a:pt x="7605" y="1611"/>
                  </a:lnTo>
                  <a:lnTo>
                    <a:pt x="7595" y="1591"/>
                  </a:lnTo>
                  <a:lnTo>
                    <a:pt x="7584" y="1573"/>
                  </a:lnTo>
                  <a:lnTo>
                    <a:pt x="7574" y="1554"/>
                  </a:lnTo>
                  <a:lnTo>
                    <a:pt x="7564" y="1537"/>
                  </a:lnTo>
                  <a:lnTo>
                    <a:pt x="7552" y="1520"/>
                  </a:lnTo>
                  <a:lnTo>
                    <a:pt x="7541" y="1504"/>
                  </a:lnTo>
                  <a:lnTo>
                    <a:pt x="7529" y="1488"/>
                  </a:lnTo>
                  <a:lnTo>
                    <a:pt x="7518" y="1473"/>
                  </a:lnTo>
                  <a:lnTo>
                    <a:pt x="7506" y="1458"/>
                  </a:lnTo>
                  <a:lnTo>
                    <a:pt x="7493" y="1445"/>
                  </a:lnTo>
                  <a:lnTo>
                    <a:pt x="7481" y="1431"/>
                  </a:lnTo>
                  <a:lnTo>
                    <a:pt x="7468" y="1419"/>
                  </a:lnTo>
                  <a:lnTo>
                    <a:pt x="7455" y="1407"/>
                  </a:lnTo>
                  <a:lnTo>
                    <a:pt x="7442" y="1395"/>
                  </a:lnTo>
                  <a:lnTo>
                    <a:pt x="7428" y="1385"/>
                  </a:lnTo>
                  <a:lnTo>
                    <a:pt x="7415" y="1375"/>
                  </a:lnTo>
                  <a:lnTo>
                    <a:pt x="7400" y="1365"/>
                  </a:lnTo>
                  <a:lnTo>
                    <a:pt x="7386" y="1356"/>
                  </a:lnTo>
                  <a:lnTo>
                    <a:pt x="7371" y="1348"/>
                  </a:lnTo>
                  <a:lnTo>
                    <a:pt x="7356" y="1339"/>
                  </a:lnTo>
                  <a:lnTo>
                    <a:pt x="7341" y="1333"/>
                  </a:lnTo>
                  <a:lnTo>
                    <a:pt x="7326" y="1326"/>
                  </a:lnTo>
                  <a:lnTo>
                    <a:pt x="7309" y="1321"/>
                  </a:lnTo>
                  <a:lnTo>
                    <a:pt x="7294" y="1316"/>
                  </a:lnTo>
                  <a:lnTo>
                    <a:pt x="7277" y="1311"/>
                  </a:lnTo>
                  <a:lnTo>
                    <a:pt x="7261" y="1306"/>
                  </a:lnTo>
                  <a:lnTo>
                    <a:pt x="7244" y="1303"/>
                  </a:lnTo>
                  <a:lnTo>
                    <a:pt x="7227" y="1300"/>
                  </a:lnTo>
                  <a:lnTo>
                    <a:pt x="7209" y="1298"/>
                  </a:lnTo>
                  <a:lnTo>
                    <a:pt x="7192" y="1297"/>
                  </a:lnTo>
                  <a:lnTo>
                    <a:pt x="7174" y="1296"/>
                  </a:lnTo>
                  <a:lnTo>
                    <a:pt x="7155" y="1295"/>
                  </a:lnTo>
                  <a:lnTo>
                    <a:pt x="7130" y="1296"/>
                  </a:lnTo>
                  <a:lnTo>
                    <a:pt x="7104" y="1298"/>
                  </a:lnTo>
                  <a:lnTo>
                    <a:pt x="7078" y="1301"/>
                  </a:lnTo>
                  <a:lnTo>
                    <a:pt x="7054" y="1305"/>
                  </a:lnTo>
                  <a:lnTo>
                    <a:pt x="7030" y="1312"/>
                  </a:lnTo>
                  <a:lnTo>
                    <a:pt x="7008" y="1318"/>
                  </a:lnTo>
                  <a:lnTo>
                    <a:pt x="6986" y="1326"/>
                  </a:lnTo>
                  <a:lnTo>
                    <a:pt x="6965" y="1336"/>
                  </a:lnTo>
                  <a:lnTo>
                    <a:pt x="6945" y="1347"/>
                  </a:lnTo>
                  <a:lnTo>
                    <a:pt x="6926" y="1359"/>
                  </a:lnTo>
                  <a:lnTo>
                    <a:pt x="6907" y="1371"/>
                  </a:lnTo>
                  <a:lnTo>
                    <a:pt x="6890" y="1386"/>
                  </a:lnTo>
                  <a:lnTo>
                    <a:pt x="6872" y="1402"/>
                  </a:lnTo>
                  <a:lnTo>
                    <a:pt x="6857" y="1419"/>
                  </a:lnTo>
                  <a:lnTo>
                    <a:pt x="6841" y="1438"/>
                  </a:lnTo>
                  <a:lnTo>
                    <a:pt x="6827" y="1457"/>
                  </a:lnTo>
                  <a:lnTo>
                    <a:pt x="6813" y="1478"/>
                  </a:lnTo>
                  <a:lnTo>
                    <a:pt x="6801" y="1500"/>
                  </a:lnTo>
                  <a:lnTo>
                    <a:pt x="6789" y="1521"/>
                  </a:lnTo>
                  <a:lnTo>
                    <a:pt x="6778" y="1544"/>
                  </a:lnTo>
                  <a:lnTo>
                    <a:pt x="6768" y="1568"/>
                  </a:lnTo>
                  <a:lnTo>
                    <a:pt x="6759" y="1592"/>
                  </a:lnTo>
                  <a:lnTo>
                    <a:pt x="6750" y="1617"/>
                  </a:lnTo>
                  <a:lnTo>
                    <a:pt x="6743" y="1644"/>
                  </a:lnTo>
                  <a:lnTo>
                    <a:pt x="6736" y="1671"/>
                  </a:lnTo>
                  <a:lnTo>
                    <a:pt x="6731" y="1698"/>
                  </a:lnTo>
                  <a:lnTo>
                    <a:pt x="6726" y="1727"/>
                  </a:lnTo>
                  <a:lnTo>
                    <a:pt x="6722" y="1756"/>
                  </a:lnTo>
                  <a:lnTo>
                    <a:pt x="6718" y="1786"/>
                  </a:lnTo>
                  <a:lnTo>
                    <a:pt x="6716" y="1817"/>
                  </a:lnTo>
                  <a:lnTo>
                    <a:pt x="6715" y="1849"/>
                  </a:lnTo>
                  <a:lnTo>
                    <a:pt x="6714" y="1881"/>
                  </a:lnTo>
                  <a:lnTo>
                    <a:pt x="6715" y="1914"/>
                  </a:lnTo>
                  <a:lnTo>
                    <a:pt x="6716" y="1945"/>
                  </a:lnTo>
                  <a:lnTo>
                    <a:pt x="6718" y="1976"/>
                  </a:lnTo>
                  <a:lnTo>
                    <a:pt x="6722" y="2006"/>
                  </a:lnTo>
                  <a:lnTo>
                    <a:pt x="6726" y="2035"/>
                  </a:lnTo>
                  <a:lnTo>
                    <a:pt x="6731" y="2063"/>
                  </a:lnTo>
                  <a:lnTo>
                    <a:pt x="6736" y="2091"/>
                  </a:lnTo>
                  <a:lnTo>
                    <a:pt x="6743" y="2118"/>
                  </a:lnTo>
                  <a:lnTo>
                    <a:pt x="6750" y="2144"/>
                  </a:lnTo>
                  <a:lnTo>
                    <a:pt x="6759" y="2170"/>
                  </a:lnTo>
                  <a:lnTo>
                    <a:pt x="6768" y="2194"/>
                  </a:lnTo>
                  <a:lnTo>
                    <a:pt x="6778" y="2217"/>
                  </a:lnTo>
                  <a:lnTo>
                    <a:pt x="6789" y="2240"/>
                  </a:lnTo>
                  <a:lnTo>
                    <a:pt x="6801" y="2263"/>
                  </a:lnTo>
                  <a:lnTo>
                    <a:pt x="6813" y="2284"/>
                  </a:lnTo>
                  <a:lnTo>
                    <a:pt x="6827" y="2305"/>
                  </a:lnTo>
                  <a:lnTo>
                    <a:pt x="6841" y="2324"/>
                  </a:lnTo>
                  <a:lnTo>
                    <a:pt x="6857" y="2342"/>
                  </a:lnTo>
                  <a:lnTo>
                    <a:pt x="6872" y="2360"/>
                  </a:lnTo>
                  <a:lnTo>
                    <a:pt x="6890" y="2375"/>
                  </a:lnTo>
                  <a:lnTo>
                    <a:pt x="6907" y="2390"/>
                  </a:lnTo>
                  <a:lnTo>
                    <a:pt x="6926" y="2403"/>
                  </a:lnTo>
                  <a:lnTo>
                    <a:pt x="6945" y="2415"/>
                  </a:lnTo>
                  <a:lnTo>
                    <a:pt x="6965" y="2426"/>
                  </a:lnTo>
                  <a:lnTo>
                    <a:pt x="6986" y="2435"/>
                  </a:lnTo>
                  <a:lnTo>
                    <a:pt x="7008" y="2443"/>
                  </a:lnTo>
                  <a:lnTo>
                    <a:pt x="7030" y="2451"/>
                  </a:lnTo>
                  <a:lnTo>
                    <a:pt x="7054" y="2456"/>
                  </a:lnTo>
                  <a:lnTo>
                    <a:pt x="7078" y="2460"/>
                  </a:lnTo>
                  <a:lnTo>
                    <a:pt x="7104" y="2464"/>
                  </a:lnTo>
                  <a:lnTo>
                    <a:pt x="7130" y="2465"/>
                  </a:lnTo>
                  <a:lnTo>
                    <a:pt x="7155" y="2466"/>
                  </a:lnTo>
                  <a:lnTo>
                    <a:pt x="7174" y="2466"/>
                  </a:lnTo>
                  <a:lnTo>
                    <a:pt x="7192" y="2465"/>
                  </a:lnTo>
                  <a:lnTo>
                    <a:pt x="7209" y="2463"/>
                  </a:lnTo>
                  <a:lnTo>
                    <a:pt x="7227" y="2461"/>
                  </a:lnTo>
                  <a:lnTo>
                    <a:pt x="7244" y="2458"/>
                  </a:lnTo>
                  <a:lnTo>
                    <a:pt x="7261" y="2455"/>
                  </a:lnTo>
                  <a:lnTo>
                    <a:pt x="7277" y="2451"/>
                  </a:lnTo>
                  <a:lnTo>
                    <a:pt x="7294" y="2447"/>
                  </a:lnTo>
                  <a:lnTo>
                    <a:pt x="7309" y="2441"/>
                  </a:lnTo>
                  <a:lnTo>
                    <a:pt x="7326" y="2435"/>
                  </a:lnTo>
                  <a:lnTo>
                    <a:pt x="7341" y="2429"/>
                  </a:lnTo>
                  <a:lnTo>
                    <a:pt x="7356" y="2422"/>
                  </a:lnTo>
                  <a:lnTo>
                    <a:pt x="7371" y="2415"/>
                  </a:lnTo>
                  <a:lnTo>
                    <a:pt x="7386" y="2405"/>
                  </a:lnTo>
                  <a:lnTo>
                    <a:pt x="7400" y="2397"/>
                  </a:lnTo>
                  <a:lnTo>
                    <a:pt x="7415" y="2388"/>
                  </a:lnTo>
                  <a:lnTo>
                    <a:pt x="7428" y="2377"/>
                  </a:lnTo>
                  <a:lnTo>
                    <a:pt x="7442" y="2366"/>
                  </a:lnTo>
                  <a:lnTo>
                    <a:pt x="7455" y="2355"/>
                  </a:lnTo>
                  <a:lnTo>
                    <a:pt x="7468" y="2343"/>
                  </a:lnTo>
                  <a:lnTo>
                    <a:pt x="7481" y="2330"/>
                  </a:lnTo>
                  <a:lnTo>
                    <a:pt x="7493" y="2317"/>
                  </a:lnTo>
                  <a:lnTo>
                    <a:pt x="7506" y="2303"/>
                  </a:lnTo>
                  <a:lnTo>
                    <a:pt x="7518" y="2289"/>
                  </a:lnTo>
                  <a:lnTo>
                    <a:pt x="7529" y="2273"/>
                  </a:lnTo>
                  <a:lnTo>
                    <a:pt x="7541" y="2258"/>
                  </a:lnTo>
                  <a:lnTo>
                    <a:pt x="7552" y="2241"/>
                  </a:lnTo>
                  <a:lnTo>
                    <a:pt x="7564" y="2225"/>
                  </a:lnTo>
                  <a:lnTo>
                    <a:pt x="7574" y="2207"/>
                  </a:lnTo>
                  <a:lnTo>
                    <a:pt x="7584" y="2188"/>
                  </a:lnTo>
                  <a:lnTo>
                    <a:pt x="7595" y="2170"/>
                  </a:lnTo>
                  <a:lnTo>
                    <a:pt x="7605" y="2150"/>
                  </a:lnTo>
                  <a:close/>
                  <a:moveTo>
                    <a:pt x="8377" y="923"/>
                  </a:moveTo>
                  <a:lnTo>
                    <a:pt x="8848" y="923"/>
                  </a:lnTo>
                  <a:lnTo>
                    <a:pt x="8848" y="2105"/>
                  </a:lnTo>
                  <a:lnTo>
                    <a:pt x="9506" y="923"/>
                  </a:lnTo>
                  <a:lnTo>
                    <a:pt x="10019" y="923"/>
                  </a:lnTo>
                  <a:lnTo>
                    <a:pt x="10019" y="2839"/>
                  </a:lnTo>
                  <a:lnTo>
                    <a:pt x="9547" y="2839"/>
                  </a:lnTo>
                  <a:lnTo>
                    <a:pt x="9547" y="1656"/>
                  </a:lnTo>
                  <a:lnTo>
                    <a:pt x="8890" y="2839"/>
                  </a:lnTo>
                  <a:lnTo>
                    <a:pt x="8377" y="2839"/>
                  </a:lnTo>
                  <a:lnTo>
                    <a:pt x="8377" y="923"/>
                  </a:lnTo>
                  <a:close/>
                  <a:moveTo>
                    <a:pt x="10425" y="1661"/>
                  </a:moveTo>
                  <a:lnTo>
                    <a:pt x="10426" y="1611"/>
                  </a:lnTo>
                  <a:lnTo>
                    <a:pt x="10426" y="1563"/>
                  </a:lnTo>
                  <a:lnTo>
                    <a:pt x="10428" y="1515"/>
                  </a:lnTo>
                  <a:lnTo>
                    <a:pt x="10429" y="1467"/>
                  </a:lnTo>
                  <a:lnTo>
                    <a:pt x="10432" y="1422"/>
                  </a:lnTo>
                  <a:lnTo>
                    <a:pt x="10435" y="1377"/>
                  </a:lnTo>
                  <a:lnTo>
                    <a:pt x="10439" y="1333"/>
                  </a:lnTo>
                  <a:lnTo>
                    <a:pt x="10442" y="1290"/>
                  </a:lnTo>
                  <a:lnTo>
                    <a:pt x="10446" y="1248"/>
                  </a:lnTo>
                  <a:lnTo>
                    <a:pt x="10451" y="1206"/>
                  </a:lnTo>
                  <a:lnTo>
                    <a:pt x="10456" y="1166"/>
                  </a:lnTo>
                  <a:lnTo>
                    <a:pt x="10462" y="1126"/>
                  </a:lnTo>
                  <a:lnTo>
                    <a:pt x="10469" y="1087"/>
                  </a:lnTo>
                  <a:lnTo>
                    <a:pt x="10476" y="1049"/>
                  </a:lnTo>
                  <a:lnTo>
                    <a:pt x="10483" y="1012"/>
                  </a:lnTo>
                  <a:lnTo>
                    <a:pt x="10490" y="976"/>
                  </a:lnTo>
                  <a:lnTo>
                    <a:pt x="10500" y="941"/>
                  </a:lnTo>
                  <a:lnTo>
                    <a:pt x="10508" y="907"/>
                  </a:lnTo>
                  <a:lnTo>
                    <a:pt x="10517" y="874"/>
                  </a:lnTo>
                  <a:lnTo>
                    <a:pt x="10528" y="841"/>
                  </a:lnTo>
                  <a:lnTo>
                    <a:pt x="10538" y="810"/>
                  </a:lnTo>
                  <a:lnTo>
                    <a:pt x="10549" y="779"/>
                  </a:lnTo>
                  <a:lnTo>
                    <a:pt x="10561" y="749"/>
                  </a:lnTo>
                  <a:lnTo>
                    <a:pt x="10572" y="720"/>
                  </a:lnTo>
                  <a:lnTo>
                    <a:pt x="10584" y="692"/>
                  </a:lnTo>
                  <a:lnTo>
                    <a:pt x="10598" y="664"/>
                  </a:lnTo>
                  <a:lnTo>
                    <a:pt x="10611" y="638"/>
                  </a:lnTo>
                  <a:lnTo>
                    <a:pt x="10625" y="612"/>
                  </a:lnTo>
                  <a:lnTo>
                    <a:pt x="10639" y="589"/>
                  </a:lnTo>
                  <a:lnTo>
                    <a:pt x="10655" y="565"/>
                  </a:lnTo>
                  <a:lnTo>
                    <a:pt x="10670" y="542"/>
                  </a:lnTo>
                  <a:lnTo>
                    <a:pt x="10687" y="520"/>
                  </a:lnTo>
                  <a:lnTo>
                    <a:pt x="10703" y="499"/>
                  </a:lnTo>
                  <a:lnTo>
                    <a:pt x="10720" y="479"/>
                  </a:lnTo>
                  <a:lnTo>
                    <a:pt x="10737" y="459"/>
                  </a:lnTo>
                  <a:lnTo>
                    <a:pt x="10755" y="440"/>
                  </a:lnTo>
                  <a:lnTo>
                    <a:pt x="10772" y="421"/>
                  </a:lnTo>
                  <a:lnTo>
                    <a:pt x="10791" y="404"/>
                  </a:lnTo>
                  <a:lnTo>
                    <a:pt x="10811" y="387"/>
                  </a:lnTo>
                  <a:lnTo>
                    <a:pt x="10830" y="371"/>
                  </a:lnTo>
                  <a:lnTo>
                    <a:pt x="10850" y="355"/>
                  </a:lnTo>
                  <a:lnTo>
                    <a:pt x="10870" y="340"/>
                  </a:lnTo>
                  <a:lnTo>
                    <a:pt x="10890" y="325"/>
                  </a:lnTo>
                  <a:lnTo>
                    <a:pt x="10912" y="312"/>
                  </a:lnTo>
                  <a:lnTo>
                    <a:pt x="10934" y="298"/>
                  </a:lnTo>
                  <a:lnTo>
                    <a:pt x="10955" y="286"/>
                  </a:lnTo>
                  <a:lnTo>
                    <a:pt x="10978" y="275"/>
                  </a:lnTo>
                  <a:lnTo>
                    <a:pt x="11001" y="263"/>
                  </a:lnTo>
                  <a:lnTo>
                    <a:pt x="11023" y="253"/>
                  </a:lnTo>
                  <a:lnTo>
                    <a:pt x="11047" y="244"/>
                  </a:lnTo>
                  <a:lnTo>
                    <a:pt x="11071" y="234"/>
                  </a:lnTo>
                  <a:lnTo>
                    <a:pt x="11096" y="226"/>
                  </a:lnTo>
                  <a:lnTo>
                    <a:pt x="11121" y="219"/>
                  </a:lnTo>
                  <a:lnTo>
                    <a:pt x="11145" y="212"/>
                  </a:lnTo>
                  <a:lnTo>
                    <a:pt x="11171" y="205"/>
                  </a:lnTo>
                  <a:lnTo>
                    <a:pt x="11198" y="199"/>
                  </a:lnTo>
                  <a:lnTo>
                    <a:pt x="11224" y="194"/>
                  </a:lnTo>
                  <a:lnTo>
                    <a:pt x="11251" y="190"/>
                  </a:lnTo>
                  <a:lnTo>
                    <a:pt x="11279" y="187"/>
                  </a:lnTo>
                  <a:lnTo>
                    <a:pt x="11307" y="184"/>
                  </a:lnTo>
                  <a:lnTo>
                    <a:pt x="11334" y="181"/>
                  </a:lnTo>
                  <a:lnTo>
                    <a:pt x="11363" y="180"/>
                  </a:lnTo>
                  <a:lnTo>
                    <a:pt x="11392" y="179"/>
                  </a:lnTo>
                  <a:lnTo>
                    <a:pt x="11422" y="179"/>
                  </a:lnTo>
                  <a:lnTo>
                    <a:pt x="11559" y="179"/>
                  </a:lnTo>
                  <a:lnTo>
                    <a:pt x="11584" y="178"/>
                  </a:lnTo>
                  <a:lnTo>
                    <a:pt x="11610" y="175"/>
                  </a:lnTo>
                  <a:lnTo>
                    <a:pt x="11634" y="171"/>
                  </a:lnTo>
                  <a:lnTo>
                    <a:pt x="11657" y="167"/>
                  </a:lnTo>
                  <a:lnTo>
                    <a:pt x="11678" y="161"/>
                  </a:lnTo>
                  <a:lnTo>
                    <a:pt x="11699" y="153"/>
                  </a:lnTo>
                  <a:lnTo>
                    <a:pt x="11718" y="143"/>
                  </a:lnTo>
                  <a:lnTo>
                    <a:pt x="11736" y="133"/>
                  </a:lnTo>
                  <a:lnTo>
                    <a:pt x="11754" y="122"/>
                  </a:lnTo>
                  <a:lnTo>
                    <a:pt x="11770" y="108"/>
                  </a:lnTo>
                  <a:lnTo>
                    <a:pt x="11785" y="94"/>
                  </a:lnTo>
                  <a:lnTo>
                    <a:pt x="11799" y="77"/>
                  </a:lnTo>
                  <a:lnTo>
                    <a:pt x="11812" y="60"/>
                  </a:lnTo>
                  <a:lnTo>
                    <a:pt x="11824" y="41"/>
                  </a:lnTo>
                  <a:lnTo>
                    <a:pt x="11834" y="22"/>
                  </a:lnTo>
                  <a:lnTo>
                    <a:pt x="11844" y="0"/>
                  </a:lnTo>
                  <a:lnTo>
                    <a:pt x="12137" y="0"/>
                  </a:lnTo>
                  <a:lnTo>
                    <a:pt x="12136" y="36"/>
                  </a:lnTo>
                  <a:lnTo>
                    <a:pt x="12135" y="71"/>
                  </a:lnTo>
                  <a:lnTo>
                    <a:pt x="12132" y="105"/>
                  </a:lnTo>
                  <a:lnTo>
                    <a:pt x="12128" y="137"/>
                  </a:lnTo>
                  <a:lnTo>
                    <a:pt x="12124" y="169"/>
                  </a:lnTo>
                  <a:lnTo>
                    <a:pt x="12118" y="199"/>
                  </a:lnTo>
                  <a:lnTo>
                    <a:pt x="12110" y="229"/>
                  </a:lnTo>
                  <a:lnTo>
                    <a:pt x="12102" y="257"/>
                  </a:lnTo>
                  <a:lnTo>
                    <a:pt x="12093" y="284"/>
                  </a:lnTo>
                  <a:lnTo>
                    <a:pt x="12082" y="310"/>
                  </a:lnTo>
                  <a:lnTo>
                    <a:pt x="12072" y="335"/>
                  </a:lnTo>
                  <a:lnTo>
                    <a:pt x="12060" y="358"/>
                  </a:lnTo>
                  <a:lnTo>
                    <a:pt x="12046" y="381"/>
                  </a:lnTo>
                  <a:lnTo>
                    <a:pt x="12031" y="403"/>
                  </a:lnTo>
                  <a:lnTo>
                    <a:pt x="12015" y="422"/>
                  </a:lnTo>
                  <a:lnTo>
                    <a:pt x="11999" y="441"/>
                  </a:lnTo>
                  <a:lnTo>
                    <a:pt x="11981" y="459"/>
                  </a:lnTo>
                  <a:lnTo>
                    <a:pt x="11963" y="476"/>
                  </a:lnTo>
                  <a:lnTo>
                    <a:pt x="11942" y="492"/>
                  </a:lnTo>
                  <a:lnTo>
                    <a:pt x="11921" y="506"/>
                  </a:lnTo>
                  <a:lnTo>
                    <a:pt x="11900" y="519"/>
                  </a:lnTo>
                  <a:lnTo>
                    <a:pt x="11876" y="531"/>
                  </a:lnTo>
                  <a:lnTo>
                    <a:pt x="11852" y="542"/>
                  </a:lnTo>
                  <a:lnTo>
                    <a:pt x="11826" y="551"/>
                  </a:lnTo>
                  <a:lnTo>
                    <a:pt x="11800" y="561"/>
                  </a:lnTo>
                  <a:lnTo>
                    <a:pt x="11772" y="568"/>
                  </a:lnTo>
                  <a:lnTo>
                    <a:pt x="11745" y="574"/>
                  </a:lnTo>
                  <a:lnTo>
                    <a:pt x="11715" y="579"/>
                  </a:lnTo>
                  <a:lnTo>
                    <a:pt x="11684" y="583"/>
                  </a:lnTo>
                  <a:lnTo>
                    <a:pt x="11653" y="587"/>
                  </a:lnTo>
                  <a:lnTo>
                    <a:pt x="11620" y="588"/>
                  </a:lnTo>
                  <a:lnTo>
                    <a:pt x="11585" y="589"/>
                  </a:lnTo>
                  <a:lnTo>
                    <a:pt x="11437" y="589"/>
                  </a:lnTo>
                  <a:lnTo>
                    <a:pt x="11407" y="589"/>
                  </a:lnTo>
                  <a:lnTo>
                    <a:pt x="11378" y="591"/>
                  </a:lnTo>
                  <a:lnTo>
                    <a:pt x="11350" y="593"/>
                  </a:lnTo>
                  <a:lnTo>
                    <a:pt x="11323" y="597"/>
                  </a:lnTo>
                  <a:lnTo>
                    <a:pt x="11296" y="601"/>
                  </a:lnTo>
                  <a:lnTo>
                    <a:pt x="11270" y="606"/>
                  </a:lnTo>
                  <a:lnTo>
                    <a:pt x="11246" y="612"/>
                  </a:lnTo>
                  <a:lnTo>
                    <a:pt x="11222" y="621"/>
                  </a:lnTo>
                  <a:lnTo>
                    <a:pt x="11199" y="629"/>
                  </a:lnTo>
                  <a:lnTo>
                    <a:pt x="11177" y="638"/>
                  </a:lnTo>
                  <a:lnTo>
                    <a:pt x="11157" y="648"/>
                  </a:lnTo>
                  <a:lnTo>
                    <a:pt x="11136" y="660"/>
                  </a:lnTo>
                  <a:lnTo>
                    <a:pt x="11117" y="672"/>
                  </a:lnTo>
                  <a:lnTo>
                    <a:pt x="11099" y="686"/>
                  </a:lnTo>
                  <a:lnTo>
                    <a:pt x="11081" y="700"/>
                  </a:lnTo>
                  <a:lnTo>
                    <a:pt x="11065" y="715"/>
                  </a:lnTo>
                  <a:lnTo>
                    <a:pt x="11049" y="731"/>
                  </a:lnTo>
                  <a:lnTo>
                    <a:pt x="11034" y="749"/>
                  </a:lnTo>
                  <a:lnTo>
                    <a:pt x="11020" y="767"/>
                  </a:lnTo>
                  <a:lnTo>
                    <a:pt x="11007" y="786"/>
                  </a:lnTo>
                  <a:lnTo>
                    <a:pt x="10995" y="807"/>
                  </a:lnTo>
                  <a:lnTo>
                    <a:pt x="10983" y="827"/>
                  </a:lnTo>
                  <a:lnTo>
                    <a:pt x="10973" y="850"/>
                  </a:lnTo>
                  <a:lnTo>
                    <a:pt x="10964" y="873"/>
                  </a:lnTo>
                  <a:lnTo>
                    <a:pt x="10955" y="897"/>
                  </a:lnTo>
                  <a:lnTo>
                    <a:pt x="10947" y="922"/>
                  </a:lnTo>
                  <a:lnTo>
                    <a:pt x="10941" y="948"/>
                  </a:lnTo>
                  <a:lnTo>
                    <a:pt x="10935" y="976"/>
                  </a:lnTo>
                  <a:lnTo>
                    <a:pt x="10929" y="1004"/>
                  </a:lnTo>
                  <a:lnTo>
                    <a:pt x="10925" y="1033"/>
                  </a:lnTo>
                  <a:lnTo>
                    <a:pt x="10922" y="1063"/>
                  </a:lnTo>
                  <a:lnTo>
                    <a:pt x="10920" y="1094"/>
                  </a:lnTo>
                  <a:lnTo>
                    <a:pt x="10948" y="1070"/>
                  </a:lnTo>
                  <a:lnTo>
                    <a:pt x="10976" y="1047"/>
                  </a:lnTo>
                  <a:lnTo>
                    <a:pt x="11005" y="1025"/>
                  </a:lnTo>
                  <a:lnTo>
                    <a:pt x="11035" y="1006"/>
                  </a:lnTo>
                  <a:lnTo>
                    <a:pt x="11066" y="988"/>
                  </a:lnTo>
                  <a:lnTo>
                    <a:pt x="11098" y="972"/>
                  </a:lnTo>
                  <a:lnTo>
                    <a:pt x="11131" y="956"/>
                  </a:lnTo>
                  <a:lnTo>
                    <a:pt x="11164" y="943"/>
                  </a:lnTo>
                  <a:lnTo>
                    <a:pt x="11199" y="931"/>
                  </a:lnTo>
                  <a:lnTo>
                    <a:pt x="11234" y="921"/>
                  </a:lnTo>
                  <a:lnTo>
                    <a:pt x="11270" y="912"/>
                  </a:lnTo>
                  <a:lnTo>
                    <a:pt x="11308" y="906"/>
                  </a:lnTo>
                  <a:lnTo>
                    <a:pt x="11345" y="899"/>
                  </a:lnTo>
                  <a:lnTo>
                    <a:pt x="11384" y="895"/>
                  </a:lnTo>
                  <a:lnTo>
                    <a:pt x="11423" y="893"/>
                  </a:lnTo>
                  <a:lnTo>
                    <a:pt x="11464" y="892"/>
                  </a:lnTo>
                  <a:lnTo>
                    <a:pt x="11490" y="893"/>
                  </a:lnTo>
                  <a:lnTo>
                    <a:pt x="11516" y="893"/>
                  </a:lnTo>
                  <a:lnTo>
                    <a:pt x="11541" y="895"/>
                  </a:lnTo>
                  <a:lnTo>
                    <a:pt x="11567" y="897"/>
                  </a:lnTo>
                  <a:lnTo>
                    <a:pt x="11592" y="899"/>
                  </a:lnTo>
                  <a:lnTo>
                    <a:pt x="11615" y="903"/>
                  </a:lnTo>
                  <a:lnTo>
                    <a:pt x="11640" y="906"/>
                  </a:lnTo>
                  <a:lnTo>
                    <a:pt x="11664" y="910"/>
                  </a:lnTo>
                  <a:lnTo>
                    <a:pt x="11687" y="914"/>
                  </a:lnTo>
                  <a:lnTo>
                    <a:pt x="11710" y="919"/>
                  </a:lnTo>
                  <a:lnTo>
                    <a:pt x="11733" y="925"/>
                  </a:lnTo>
                  <a:lnTo>
                    <a:pt x="11755" y="931"/>
                  </a:lnTo>
                  <a:lnTo>
                    <a:pt x="11778" y="938"/>
                  </a:lnTo>
                  <a:lnTo>
                    <a:pt x="11799" y="945"/>
                  </a:lnTo>
                  <a:lnTo>
                    <a:pt x="11820" y="953"/>
                  </a:lnTo>
                  <a:lnTo>
                    <a:pt x="11841" y="961"/>
                  </a:lnTo>
                  <a:lnTo>
                    <a:pt x="11861" y="971"/>
                  </a:lnTo>
                  <a:lnTo>
                    <a:pt x="11882" y="980"/>
                  </a:lnTo>
                  <a:lnTo>
                    <a:pt x="11902" y="989"/>
                  </a:lnTo>
                  <a:lnTo>
                    <a:pt x="11921" y="1001"/>
                  </a:lnTo>
                  <a:lnTo>
                    <a:pt x="11941" y="1011"/>
                  </a:lnTo>
                  <a:lnTo>
                    <a:pt x="11959" y="1022"/>
                  </a:lnTo>
                  <a:lnTo>
                    <a:pt x="11978" y="1035"/>
                  </a:lnTo>
                  <a:lnTo>
                    <a:pt x="11997" y="1047"/>
                  </a:lnTo>
                  <a:lnTo>
                    <a:pt x="12014" y="1061"/>
                  </a:lnTo>
                  <a:lnTo>
                    <a:pt x="12032" y="1075"/>
                  </a:lnTo>
                  <a:lnTo>
                    <a:pt x="12048" y="1088"/>
                  </a:lnTo>
                  <a:lnTo>
                    <a:pt x="12066" y="1104"/>
                  </a:lnTo>
                  <a:lnTo>
                    <a:pt x="12082" y="1119"/>
                  </a:lnTo>
                  <a:lnTo>
                    <a:pt x="12098" y="1135"/>
                  </a:lnTo>
                  <a:lnTo>
                    <a:pt x="12113" y="1151"/>
                  </a:lnTo>
                  <a:lnTo>
                    <a:pt x="12129" y="1168"/>
                  </a:lnTo>
                  <a:lnTo>
                    <a:pt x="12144" y="1186"/>
                  </a:lnTo>
                  <a:lnTo>
                    <a:pt x="12159" y="1203"/>
                  </a:lnTo>
                  <a:lnTo>
                    <a:pt x="12172" y="1222"/>
                  </a:lnTo>
                  <a:lnTo>
                    <a:pt x="12186" y="1239"/>
                  </a:lnTo>
                  <a:lnTo>
                    <a:pt x="12199" y="1258"/>
                  </a:lnTo>
                  <a:lnTo>
                    <a:pt x="12212" y="1277"/>
                  </a:lnTo>
                  <a:lnTo>
                    <a:pt x="12224" y="1296"/>
                  </a:lnTo>
                  <a:lnTo>
                    <a:pt x="12235" y="1316"/>
                  </a:lnTo>
                  <a:lnTo>
                    <a:pt x="12247" y="1336"/>
                  </a:lnTo>
                  <a:lnTo>
                    <a:pt x="12257" y="1356"/>
                  </a:lnTo>
                  <a:lnTo>
                    <a:pt x="12267" y="1377"/>
                  </a:lnTo>
                  <a:lnTo>
                    <a:pt x="12278" y="1397"/>
                  </a:lnTo>
                  <a:lnTo>
                    <a:pt x="12287" y="1419"/>
                  </a:lnTo>
                  <a:lnTo>
                    <a:pt x="12295" y="1441"/>
                  </a:lnTo>
                  <a:lnTo>
                    <a:pt x="12303" y="1462"/>
                  </a:lnTo>
                  <a:lnTo>
                    <a:pt x="12312" y="1484"/>
                  </a:lnTo>
                  <a:lnTo>
                    <a:pt x="12319" y="1507"/>
                  </a:lnTo>
                  <a:lnTo>
                    <a:pt x="12326" y="1529"/>
                  </a:lnTo>
                  <a:lnTo>
                    <a:pt x="12332" y="1552"/>
                  </a:lnTo>
                  <a:lnTo>
                    <a:pt x="12339" y="1576"/>
                  </a:lnTo>
                  <a:lnTo>
                    <a:pt x="12344" y="1600"/>
                  </a:lnTo>
                  <a:lnTo>
                    <a:pt x="12349" y="1623"/>
                  </a:lnTo>
                  <a:lnTo>
                    <a:pt x="12353" y="1648"/>
                  </a:lnTo>
                  <a:lnTo>
                    <a:pt x="12357" y="1672"/>
                  </a:lnTo>
                  <a:lnTo>
                    <a:pt x="12363" y="1723"/>
                  </a:lnTo>
                  <a:lnTo>
                    <a:pt x="12369" y="1774"/>
                  </a:lnTo>
                  <a:lnTo>
                    <a:pt x="12372" y="1827"/>
                  </a:lnTo>
                  <a:lnTo>
                    <a:pt x="12373" y="1881"/>
                  </a:lnTo>
                  <a:lnTo>
                    <a:pt x="12373" y="1907"/>
                  </a:lnTo>
                  <a:lnTo>
                    <a:pt x="12372" y="1934"/>
                  </a:lnTo>
                  <a:lnTo>
                    <a:pt x="12370" y="1961"/>
                  </a:lnTo>
                  <a:lnTo>
                    <a:pt x="12369" y="1987"/>
                  </a:lnTo>
                  <a:lnTo>
                    <a:pt x="12365" y="2013"/>
                  </a:lnTo>
                  <a:lnTo>
                    <a:pt x="12363" y="2038"/>
                  </a:lnTo>
                  <a:lnTo>
                    <a:pt x="12359" y="2063"/>
                  </a:lnTo>
                  <a:lnTo>
                    <a:pt x="12355" y="2088"/>
                  </a:lnTo>
                  <a:lnTo>
                    <a:pt x="12351" y="2112"/>
                  </a:lnTo>
                  <a:lnTo>
                    <a:pt x="12346" y="2137"/>
                  </a:lnTo>
                  <a:lnTo>
                    <a:pt x="12341" y="2161"/>
                  </a:lnTo>
                  <a:lnTo>
                    <a:pt x="12334" y="2184"/>
                  </a:lnTo>
                  <a:lnTo>
                    <a:pt x="12328" y="2207"/>
                  </a:lnTo>
                  <a:lnTo>
                    <a:pt x="12321" y="2230"/>
                  </a:lnTo>
                  <a:lnTo>
                    <a:pt x="12313" y="2252"/>
                  </a:lnTo>
                  <a:lnTo>
                    <a:pt x="12305" y="2275"/>
                  </a:lnTo>
                  <a:lnTo>
                    <a:pt x="12296" y="2297"/>
                  </a:lnTo>
                  <a:lnTo>
                    <a:pt x="12287" y="2319"/>
                  </a:lnTo>
                  <a:lnTo>
                    <a:pt x="12278" y="2340"/>
                  </a:lnTo>
                  <a:lnTo>
                    <a:pt x="12267" y="2362"/>
                  </a:lnTo>
                  <a:lnTo>
                    <a:pt x="12256" y="2383"/>
                  </a:lnTo>
                  <a:lnTo>
                    <a:pt x="12245" y="2403"/>
                  </a:lnTo>
                  <a:lnTo>
                    <a:pt x="12233" y="2423"/>
                  </a:lnTo>
                  <a:lnTo>
                    <a:pt x="12221" y="2443"/>
                  </a:lnTo>
                  <a:lnTo>
                    <a:pt x="12207" y="2463"/>
                  </a:lnTo>
                  <a:lnTo>
                    <a:pt x="12194" y="2482"/>
                  </a:lnTo>
                  <a:lnTo>
                    <a:pt x="12181" y="2501"/>
                  </a:lnTo>
                  <a:lnTo>
                    <a:pt x="12166" y="2520"/>
                  </a:lnTo>
                  <a:lnTo>
                    <a:pt x="12151" y="2539"/>
                  </a:lnTo>
                  <a:lnTo>
                    <a:pt x="12135" y="2556"/>
                  </a:lnTo>
                  <a:lnTo>
                    <a:pt x="12120" y="2574"/>
                  </a:lnTo>
                  <a:lnTo>
                    <a:pt x="12102" y="2591"/>
                  </a:lnTo>
                  <a:lnTo>
                    <a:pt x="12085" y="2609"/>
                  </a:lnTo>
                  <a:lnTo>
                    <a:pt x="12068" y="2625"/>
                  </a:lnTo>
                  <a:lnTo>
                    <a:pt x="12050" y="2641"/>
                  </a:lnTo>
                  <a:lnTo>
                    <a:pt x="12033" y="2656"/>
                  </a:lnTo>
                  <a:lnTo>
                    <a:pt x="12014" y="2672"/>
                  </a:lnTo>
                  <a:lnTo>
                    <a:pt x="11996" y="2686"/>
                  </a:lnTo>
                  <a:lnTo>
                    <a:pt x="11976" y="2700"/>
                  </a:lnTo>
                  <a:lnTo>
                    <a:pt x="11956" y="2713"/>
                  </a:lnTo>
                  <a:lnTo>
                    <a:pt x="11937" y="2725"/>
                  </a:lnTo>
                  <a:lnTo>
                    <a:pt x="11917" y="2738"/>
                  </a:lnTo>
                  <a:lnTo>
                    <a:pt x="11896" y="2749"/>
                  </a:lnTo>
                  <a:lnTo>
                    <a:pt x="11876" y="2761"/>
                  </a:lnTo>
                  <a:lnTo>
                    <a:pt x="11855" y="2771"/>
                  </a:lnTo>
                  <a:lnTo>
                    <a:pt x="11833" y="2781"/>
                  </a:lnTo>
                  <a:lnTo>
                    <a:pt x="11812" y="2791"/>
                  </a:lnTo>
                  <a:lnTo>
                    <a:pt x="11790" y="2800"/>
                  </a:lnTo>
                  <a:lnTo>
                    <a:pt x="11767" y="2808"/>
                  </a:lnTo>
                  <a:lnTo>
                    <a:pt x="11745" y="2816"/>
                  </a:lnTo>
                  <a:lnTo>
                    <a:pt x="11722" y="2824"/>
                  </a:lnTo>
                  <a:lnTo>
                    <a:pt x="11698" y="2830"/>
                  </a:lnTo>
                  <a:lnTo>
                    <a:pt x="11674" y="2836"/>
                  </a:lnTo>
                  <a:lnTo>
                    <a:pt x="11651" y="2842"/>
                  </a:lnTo>
                  <a:lnTo>
                    <a:pt x="11626" y="2847"/>
                  </a:lnTo>
                  <a:lnTo>
                    <a:pt x="11601" y="2851"/>
                  </a:lnTo>
                  <a:lnTo>
                    <a:pt x="11576" y="2856"/>
                  </a:lnTo>
                  <a:lnTo>
                    <a:pt x="11551" y="2860"/>
                  </a:lnTo>
                  <a:lnTo>
                    <a:pt x="11526" y="2862"/>
                  </a:lnTo>
                  <a:lnTo>
                    <a:pt x="11499" y="2865"/>
                  </a:lnTo>
                  <a:lnTo>
                    <a:pt x="11473" y="2867"/>
                  </a:lnTo>
                  <a:lnTo>
                    <a:pt x="11446" y="2868"/>
                  </a:lnTo>
                  <a:lnTo>
                    <a:pt x="11419" y="2869"/>
                  </a:lnTo>
                  <a:lnTo>
                    <a:pt x="11391" y="2869"/>
                  </a:lnTo>
                  <a:lnTo>
                    <a:pt x="11364" y="2869"/>
                  </a:lnTo>
                  <a:lnTo>
                    <a:pt x="11338" y="2868"/>
                  </a:lnTo>
                  <a:lnTo>
                    <a:pt x="11311" y="2866"/>
                  </a:lnTo>
                  <a:lnTo>
                    <a:pt x="11284" y="2864"/>
                  </a:lnTo>
                  <a:lnTo>
                    <a:pt x="11258" y="2861"/>
                  </a:lnTo>
                  <a:lnTo>
                    <a:pt x="11232" y="2858"/>
                  </a:lnTo>
                  <a:lnTo>
                    <a:pt x="11207" y="2854"/>
                  </a:lnTo>
                  <a:lnTo>
                    <a:pt x="11183" y="2848"/>
                  </a:lnTo>
                  <a:lnTo>
                    <a:pt x="11158" y="2843"/>
                  </a:lnTo>
                  <a:lnTo>
                    <a:pt x="11133" y="2837"/>
                  </a:lnTo>
                  <a:lnTo>
                    <a:pt x="11109" y="2831"/>
                  </a:lnTo>
                  <a:lnTo>
                    <a:pt x="11085" y="2823"/>
                  </a:lnTo>
                  <a:lnTo>
                    <a:pt x="11063" y="2815"/>
                  </a:lnTo>
                  <a:lnTo>
                    <a:pt x="11040" y="2806"/>
                  </a:lnTo>
                  <a:lnTo>
                    <a:pt x="11017" y="2797"/>
                  </a:lnTo>
                  <a:lnTo>
                    <a:pt x="10996" y="2787"/>
                  </a:lnTo>
                  <a:lnTo>
                    <a:pt x="10973" y="2777"/>
                  </a:lnTo>
                  <a:lnTo>
                    <a:pt x="10952" y="2766"/>
                  </a:lnTo>
                  <a:lnTo>
                    <a:pt x="10930" y="2753"/>
                  </a:lnTo>
                  <a:lnTo>
                    <a:pt x="10910" y="2741"/>
                  </a:lnTo>
                  <a:lnTo>
                    <a:pt x="10889" y="2729"/>
                  </a:lnTo>
                  <a:lnTo>
                    <a:pt x="10870" y="2714"/>
                  </a:lnTo>
                  <a:lnTo>
                    <a:pt x="10850" y="2701"/>
                  </a:lnTo>
                  <a:lnTo>
                    <a:pt x="10830" y="2685"/>
                  </a:lnTo>
                  <a:lnTo>
                    <a:pt x="10812" y="2670"/>
                  </a:lnTo>
                  <a:lnTo>
                    <a:pt x="10793" y="2653"/>
                  </a:lnTo>
                  <a:lnTo>
                    <a:pt x="10774" y="2637"/>
                  </a:lnTo>
                  <a:lnTo>
                    <a:pt x="10757" y="2619"/>
                  </a:lnTo>
                  <a:lnTo>
                    <a:pt x="10739" y="2600"/>
                  </a:lnTo>
                  <a:lnTo>
                    <a:pt x="10722" y="2582"/>
                  </a:lnTo>
                  <a:lnTo>
                    <a:pt x="10704" y="2562"/>
                  </a:lnTo>
                  <a:lnTo>
                    <a:pt x="10688" y="2543"/>
                  </a:lnTo>
                  <a:lnTo>
                    <a:pt x="10672" y="2522"/>
                  </a:lnTo>
                  <a:lnTo>
                    <a:pt x="10657" y="2500"/>
                  </a:lnTo>
                  <a:lnTo>
                    <a:pt x="10641" y="2479"/>
                  </a:lnTo>
                  <a:lnTo>
                    <a:pt x="10627" y="2457"/>
                  </a:lnTo>
                  <a:lnTo>
                    <a:pt x="10612" y="2434"/>
                  </a:lnTo>
                  <a:lnTo>
                    <a:pt x="10599" y="2411"/>
                  </a:lnTo>
                  <a:lnTo>
                    <a:pt x="10585" y="2389"/>
                  </a:lnTo>
                  <a:lnTo>
                    <a:pt x="10573" y="2364"/>
                  </a:lnTo>
                  <a:lnTo>
                    <a:pt x="10562" y="2340"/>
                  </a:lnTo>
                  <a:lnTo>
                    <a:pt x="10549" y="2315"/>
                  </a:lnTo>
                  <a:lnTo>
                    <a:pt x="10539" y="2291"/>
                  </a:lnTo>
                  <a:lnTo>
                    <a:pt x="10529" y="2265"/>
                  </a:lnTo>
                  <a:lnTo>
                    <a:pt x="10518" y="2239"/>
                  </a:lnTo>
                  <a:lnTo>
                    <a:pt x="10509" y="2212"/>
                  </a:lnTo>
                  <a:lnTo>
                    <a:pt x="10500" y="2185"/>
                  </a:lnTo>
                  <a:lnTo>
                    <a:pt x="10491" y="2158"/>
                  </a:lnTo>
                  <a:lnTo>
                    <a:pt x="10483" y="2131"/>
                  </a:lnTo>
                  <a:lnTo>
                    <a:pt x="10476" y="2103"/>
                  </a:lnTo>
                  <a:lnTo>
                    <a:pt x="10469" y="2074"/>
                  </a:lnTo>
                  <a:lnTo>
                    <a:pt x="10462" y="2045"/>
                  </a:lnTo>
                  <a:lnTo>
                    <a:pt x="10456" y="2015"/>
                  </a:lnTo>
                  <a:lnTo>
                    <a:pt x="10451" y="1985"/>
                  </a:lnTo>
                  <a:lnTo>
                    <a:pt x="10447" y="1955"/>
                  </a:lnTo>
                  <a:lnTo>
                    <a:pt x="10442" y="1924"/>
                  </a:lnTo>
                  <a:lnTo>
                    <a:pt x="10439" y="1892"/>
                  </a:lnTo>
                  <a:lnTo>
                    <a:pt x="10435" y="1860"/>
                  </a:lnTo>
                  <a:lnTo>
                    <a:pt x="10432" y="1828"/>
                  </a:lnTo>
                  <a:lnTo>
                    <a:pt x="10429" y="1796"/>
                  </a:lnTo>
                  <a:lnTo>
                    <a:pt x="10428" y="1763"/>
                  </a:lnTo>
                  <a:lnTo>
                    <a:pt x="10426" y="1729"/>
                  </a:lnTo>
                  <a:lnTo>
                    <a:pt x="10426" y="1695"/>
                  </a:lnTo>
                  <a:lnTo>
                    <a:pt x="10425" y="1661"/>
                  </a:lnTo>
                  <a:close/>
                  <a:moveTo>
                    <a:pt x="11049" y="1464"/>
                  </a:moveTo>
                  <a:lnTo>
                    <a:pt x="11034" y="1486"/>
                  </a:lnTo>
                  <a:lnTo>
                    <a:pt x="11019" y="1508"/>
                  </a:lnTo>
                  <a:lnTo>
                    <a:pt x="11006" y="1530"/>
                  </a:lnTo>
                  <a:lnTo>
                    <a:pt x="10992" y="1554"/>
                  </a:lnTo>
                  <a:lnTo>
                    <a:pt x="10981" y="1578"/>
                  </a:lnTo>
                  <a:lnTo>
                    <a:pt x="10971" y="1603"/>
                  </a:lnTo>
                  <a:lnTo>
                    <a:pt x="10960" y="1628"/>
                  </a:lnTo>
                  <a:lnTo>
                    <a:pt x="10952" y="1653"/>
                  </a:lnTo>
                  <a:lnTo>
                    <a:pt x="10945" y="1679"/>
                  </a:lnTo>
                  <a:lnTo>
                    <a:pt x="10938" y="1706"/>
                  </a:lnTo>
                  <a:lnTo>
                    <a:pt x="10933" y="1734"/>
                  </a:lnTo>
                  <a:lnTo>
                    <a:pt x="10928" y="1762"/>
                  </a:lnTo>
                  <a:lnTo>
                    <a:pt x="10924" y="1791"/>
                  </a:lnTo>
                  <a:lnTo>
                    <a:pt x="10922" y="1821"/>
                  </a:lnTo>
                  <a:lnTo>
                    <a:pt x="10920" y="1851"/>
                  </a:lnTo>
                  <a:lnTo>
                    <a:pt x="10920" y="1881"/>
                  </a:lnTo>
                  <a:lnTo>
                    <a:pt x="10920" y="1912"/>
                  </a:lnTo>
                  <a:lnTo>
                    <a:pt x="10922" y="1942"/>
                  </a:lnTo>
                  <a:lnTo>
                    <a:pt x="10924" y="1970"/>
                  </a:lnTo>
                  <a:lnTo>
                    <a:pt x="10928" y="1999"/>
                  </a:lnTo>
                  <a:lnTo>
                    <a:pt x="10933" y="2027"/>
                  </a:lnTo>
                  <a:lnTo>
                    <a:pt x="10938" y="2055"/>
                  </a:lnTo>
                  <a:lnTo>
                    <a:pt x="10945" y="2082"/>
                  </a:lnTo>
                  <a:lnTo>
                    <a:pt x="10952" y="2109"/>
                  </a:lnTo>
                  <a:lnTo>
                    <a:pt x="10960" y="2134"/>
                  </a:lnTo>
                  <a:lnTo>
                    <a:pt x="10971" y="2159"/>
                  </a:lnTo>
                  <a:lnTo>
                    <a:pt x="10981" y="2183"/>
                  </a:lnTo>
                  <a:lnTo>
                    <a:pt x="10992" y="2208"/>
                  </a:lnTo>
                  <a:lnTo>
                    <a:pt x="11006" y="2231"/>
                  </a:lnTo>
                  <a:lnTo>
                    <a:pt x="11019" y="2253"/>
                  </a:lnTo>
                  <a:lnTo>
                    <a:pt x="11034" y="2275"/>
                  </a:lnTo>
                  <a:lnTo>
                    <a:pt x="11049" y="2297"/>
                  </a:lnTo>
                  <a:lnTo>
                    <a:pt x="11066" y="2317"/>
                  </a:lnTo>
                  <a:lnTo>
                    <a:pt x="11083" y="2337"/>
                  </a:lnTo>
                  <a:lnTo>
                    <a:pt x="11101" y="2355"/>
                  </a:lnTo>
                  <a:lnTo>
                    <a:pt x="11120" y="2371"/>
                  </a:lnTo>
                  <a:lnTo>
                    <a:pt x="11139" y="2387"/>
                  </a:lnTo>
                  <a:lnTo>
                    <a:pt x="11159" y="2400"/>
                  </a:lnTo>
                  <a:lnTo>
                    <a:pt x="11179" y="2413"/>
                  </a:lnTo>
                  <a:lnTo>
                    <a:pt x="11201" y="2424"/>
                  </a:lnTo>
                  <a:lnTo>
                    <a:pt x="11224" y="2434"/>
                  </a:lnTo>
                  <a:lnTo>
                    <a:pt x="11247" y="2442"/>
                  </a:lnTo>
                  <a:lnTo>
                    <a:pt x="11270" y="2450"/>
                  </a:lnTo>
                  <a:lnTo>
                    <a:pt x="11294" y="2456"/>
                  </a:lnTo>
                  <a:lnTo>
                    <a:pt x="11320" y="2460"/>
                  </a:lnTo>
                  <a:lnTo>
                    <a:pt x="11346" y="2463"/>
                  </a:lnTo>
                  <a:lnTo>
                    <a:pt x="11372" y="2465"/>
                  </a:lnTo>
                  <a:lnTo>
                    <a:pt x="11400" y="2466"/>
                  </a:lnTo>
                  <a:lnTo>
                    <a:pt x="11426" y="2465"/>
                  </a:lnTo>
                  <a:lnTo>
                    <a:pt x="11453" y="2463"/>
                  </a:lnTo>
                  <a:lnTo>
                    <a:pt x="11479" y="2460"/>
                  </a:lnTo>
                  <a:lnTo>
                    <a:pt x="11504" y="2456"/>
                  </a:lnTo>
                  <a:lnTo>
                    <a:pt x="11528" y="2450"/>
                  </a:lnTo>
                  <a:lnTo>
                    <a:pt x="11551" y="2442"/>
                  </a:lnTo>
                  <a:lnTo>
                    <a:pt x="11574" y="2434"/>
                  </a:lnTo>
                  <a:lnTo>
                    <a:pt x="11597" y="2424"/>
                  </a:lnTo>
                  <a:lnTo>
                    <a:pt x="11619" y="2413"/>
                  </a:lnTo>
                  <a:lnTo>
                    <a:pt x="11639" y="2400"/>
                  </a:lnTo>
                  <a:lnTo>
                    <a:pt x="11659" y="2387"/>
                  </a:lnTo>
                  <a:lnTo>
                    <a:pt x="11678" y="2371"/>
                  </a:lnTo>
                  <a:lnTo>
                    <a:pt x="11697" y="2355"/>
                  </a:lnTo>
                  <a:lnTo>
                    <a:pt x="11716" y="2337"/>
                  </a:lnTo>
                  <a:lnTo>
                    <a:pt x="11732" y="2317"/>
                  </a:lnTo>
                  <a:lnTo>
                    <a:pt x="11749" y="2297"/>
                  </a:lnTo>
                  <a:lnTo>
                    <a:pt x="11764" y="2275"/>
                  </a:lnTo>
                  <a:lnTo>
                    <a:pt x="11780" y="2253"/>
                  </a:lnTo>
                  <a:lnTo>
                    <a:pt x="11793" y="2231"/>
                  </a:lnTo>
                  <a:lnTo>
                    <a:pt x="11806" y="2208"/>
                  </a:lnTo>
                  <a:lnTo>
                    <a:pt x="11817" y="2183"/>
                  </a:lnTo>
                  <a:lnTo>
                    <a:pt x="11827" y="2159"/>
                  </a:lnTo>
                  <a:lnTo>
                    <a:pt x="11838" y="2134"/>
                  </a:lnTo>
                  <a:lnTo>
                    <a:pt x="11846" y="2109"/>
                  </a:lnTo>
                  <a:lnTo>
                    <a:pt x="11853" y="2082"/>
                  </a:lnTo>
                  <a:lnTo>
                    <a:pt x="11860" y="2055"/>
                  </a:lnTo>
                  <a:lnTo>
                    <a:pt x="11865" y="2027"/>
                  </a:lnTo>
                  <a:lnTo>
                    <a:pt x="11871" y="1999"/>
                  </a:lnTo>
                  <a:lnTo>
                    <a:pt x="11874" y="1970"/>
                  </a:lnTo>
                  <a:lnTo>
                    <a:pt x="11876" y="1942"/>
                  </a:lnTo>
                  <a:lnTo>
                    <a:pt x="11878" y="1912"/>
                  </a:lnTo>
                  <a:lnTo>
                    <a:pt x="11878" y="1881"/>
                  </a:lnTo>
                  <a:lnTo>
                    <a:pt x="11878" y="1851"/>
                  </a:lnTo>
                  <a:lnTo>
                    <a:pt x="11876" y="1821"/>
                  </a:lnTo>
                  <a:lnTo>
                    <a:pt x="11874" y="1791"/>
                  </a:lnTo>
                  <a:lnTo>
                    <a:pt x="11871" y="1762"/>
                  </a:lnTo>
                  <a:lnTo>
                    <a:pt x="11865" y="1734"/>
                  </a:lnTo>
                  <a:lnTo>
                    <a:pt x="11860" y="1706"/>
                  </a:lnTo>
                  <a:lnTo>
                    <a:pt x="11853" y="1679"/>
                  </a:lnTo>
                  <a:lnTo>
                    <a:pt x="11846" y="1653"/>
                  </a:lnTo>
                  <a:lnTo>
                    <a:pt x="11838" y="1628"/>
                  </a:lnTo>
                  <a:lnTo>
                    <a:pt x="11827" y="1603"/>
                  </a:lnTo>
                  <a:lnTo>
                    <a:pt x="11817" y="1578"/>
                  </a:lnTo>
                  <a:lnTo>
                    <a:pt x="11806" y="1554"/>
                  </a:lnTo>
                  <a:lnTo>
                    <a:pt x="11793" y="1530"/>
                  </a:lnTo>
                  <a:lnTo>
                    <a:pt x="11780" y="1508"/>
                  </a:lnTo>
                  <a:lnTo>
                    <a:pt x="11764" y="1486"/>
                  </a:lnTo>
                  <a:lnTo>
                    <a:pt x="11749" y="1464"/>
                  </a:lnTo>
                  <a:lnTo>
                    <a:pt x="11732" y="1444"/>
                  </a:lnTo>
                  <a:lnTo>
                    <a:pt x="11716" y="1425"/>
                  </a:lnTo>
                  <a:lnTo>
                    <a:pt x="11697" y="1408"/>
                  </a:lnTo>
                  <a:lnTo>
                    <a:pt x="11678" y="1391"/>
                  </a:lnTo>
                  <a:lnTo>
                    <a:pt x="11659" y="1376"/>
                  </a:lnTo>
                  <a:lnTo>
                    <a:pt x="11639" y="1361"/>
                  </a:lnTo>
                  <a:lnTo>
                    <a:pt x="11619" y="1349"/>
                  </a:lnTo>
                  <a:lnTo>
                    <a:pt x="11597" y="1337"/>
                  </a:lnTo>
                  <a:lnTo>
                    <a:pt x="11574" y="1328"/>
                  </a:lnTo>
                  <a:lnTo>
                    <a:pt x="11551" y="1319"/>
                  </a:lnTo>
                  <a:lnTo>
                    <a:pt x="11528" y="1312"/>
                  </a:lnTo>
                  <a:lnTo>
                    <a:pt x="11504" y="1306"/>
                  </a:lnTo>
                  <a:lnTo>
                    <a:pt x="11479" y="1301"/>
                  </a:lnTo>
                  <a:lnTo>
                    <a:pt x="11453" y="1298"/>
                  </a:lnTo>
                  <a:lnTo>
                    <a:pt x="11426" y="1296"/>
                  </a:lnTo>
                  <a:lnTo>
                    <a:pt x="11400" y="1295"/>
                  </a:lnTo>
                  <a:lnTo>
                    <a:pt x="11372" y="1296"/>
                  </a:lnTo>
                  <a:lnTo>
                    <a:pt x="11346" y="1298"/>
                  </a:lnTo>
                  <a:lnTo>
                    <a:pt x="11320" y="1301"/>
                  </a:lnTo>
                  <a:lnTo>
                    <a:pt x="11294" y="1306"/>
                  </a:lnTo>
                  <a:lnTo>
                    <a:pt x="11270" y="1312"/>
                  </a:lnTo>
                  <a:lnTo>
                    <a:pt x="11247" y="1319"/>
                  </a:lnTo>
                  <a:lnTo>
                    <a:pt x="11224" y="1328"/>
                  </a:lnTo>
                  <a:lnTo>
                    <a:pt x="11201" y="1337"/>
                  </a:lnTo>
                  <a:lnTo>
                    <a:pt x="11179" y="1349"/>
                  </a:lnTo>
                  <a:lnTo>
                    <a:pt x="11159" y="1361"/>
                  </a:lnTo>
                  <a:lnTo>
                    <a:pt x="11139" y="1376"/>
                  </a:lnTo>
                  <a:lnTo>
                    <a:pt x="11120" y="1391"/>
                  </a:lnTo>
                  <a:lnTo>
                    <a:pt x="11101" y="1408"/>
                  </a:lnTo>
                  <a:lnTo>
                    <a:pt x="11083" y="1425"/>
                  </a:lnTo>
                  <a:lnTo>
                    <a:pt x="11066" y="1444"/>
                  </a:lnTo>
                  <a:lnTo>
                    <a:pt x="11049" y="1464"/>
                  </a:lnTo>
                  <a:close/>
                  <a:moveTo>
                    <a:pt x="12962" y="2590"/>
                  </a:moveTo>
                  <a:lnTo>
                    <a:pt x="12946" y="2572"/>
                  </a:lnTo>
                  <a:lnTo>
                    <a:pt x="12930" y="2554"/>
                  </a:lnTo>
                  <a:lnTo>
                    <a:pt x="12915" y="2536"/>
                  </a:lnTo>
                  <a:lnTo>
                    <a:pt x="12901" y="2518"/>
                  </a:lnTo>
                  <a:lnTo>
                    <a:pt x="12886" y="2498"/>
                  </a:lnTo>
                  <a:lnTo>
                    <a:pt x="12873" y="2480"/>
                  </a:lnTo>
                  <a:lnTo>
                    <a:pt x="12859" y="2460"/>
                  </a:lnTo>
                  <a:lnTo>
                    <a:pt x="12847" y="2440"/>
                  </a:lnTo>
                  <a:lnTo>
                    <a:pt x="12835" y="2421"/>
                  </a:lnTo>
                  <a:lnTo>
                    <a:pt x="12823" y="2400"/>
                  </a:lnTo>
                  <a:lnTo>
                    <a:pt x="12813" y="2379"/>
                  </a:lnTo>
                  <a:lnTo>
                    <a:pt x="12801" y="2359"/>
                  </a:lnTo>
                  <a:lnTo>
                    <a:pt x="12792" y="2338"/>
                  </a:lnTo>
                  <a:lnTo>
                    <a:pt x="12783" y="2316"/>
                  </a:lnTo>
                  <a:lnTo>
                    <a:pt x="12774" y="2295"/>
                  </a:lnTo>
                  <a:lnTo>
                    <a:pt x="12765" y="2273"/>
                  </a:lnTo>
                  <a:lnTo>
                    <a:pt x="12757" y="2250"/>
                  </a:lnTo>
                  <a:lnTo>
                    <a:pt x="12750" y="2228"/>
                  </a:lnTo>
                  <a:lnTo>
                    <a:pt x="12743" y="2205"/>
                  </a:lnTo>
                  <a:lnTo>
                    <a:pt x="12736" y="2182"/>
                  </a:lnTo>
                  <a:lnTo>
                    <a:pt x="12730" y="2158"/>
                  </a:lnTo>
                  <a:lnTo>
                    <a:pt x="12725" y="2135"/>
                  </a:lnTo>
                  <a:lnTo>
                    <a:pt x="12720" y="2111"/>
                  </a:lnTo>
                  <a:lnTo>
                    <a:pt x="12716" y="2086"/>
                  </a:lnTo>
                  <a:lnTo>
                    <a:pt x="12712" y="2061"/>
                  </a:lnTo>
                  <a:lnTo>
                    <a:pt x="12708" y="2037"/>
                  </a:lnTo>
                  <a:lnTo>
                    <a:pt x="12706" y="2012"/>
                  </a:lnTo>
                  <a:lnTo>
                    <a:pt x="12703" y="1986"/>
                  </a:lnTo>
                  <a:lnTo>
                    <a:pt x="12702" y="1960"/>
                  </a:lnTo>
                  <a:lnTo>
                    <a:pt x="12700" y="1934"/>
                  </a:lnTo>
                  <a:lnTo>
                    <a:pt x="12700" y="1907"/>
                  </a:lnTo>
                  <a:lnTo>
                    <a:pt x="12699" y="1881"/>
                  </a:lnTo>
                  <a:lnTo>
                    <a:pt x="12700" y="1854"/>
                  </a:lnTo>
                  <a:lnTo>
                    <a:pt x="12700" y="1828"/>
                  </a:lnTo>
                  <a:lnTo>
                    <a:pt x="12702" y="1802"/>
                  </a:lnTo>
                  <a:lnTo>
                    <a:pt x="12703" y="1776"/>
                  </a:lnTo>
                  <a:lnTo>
                    <a:pt x="12706" y="1750"/>
                  </a:lnTo>
                  <a:lnTo>
                    <a:pt x="12708" y="1725"/>
                  </a:lnTo>
                  <a:lnTo>
                    <a:pt x="12712" y="1700"/>
                  </a:lnTo>
                  <a:lnTo>
                    <a:pt x="12716" y="1675"/>
                  </a:lnTo>
                  <a:lnTo>
                    <a:pt x="12720" y="1651"/>
                  </a:lnTo>
                  <a:lnTo>
                    <a:pt x="12725" y="1628"/>
                  </a:lnTo>
                  <a:lnTo>
                    <a:pt x="12730" y="1603"/>
                  </a:lnTo>
                  <a:lnTo>
                    <a:pt x="12736" y="1580"/>
                  </a:lnTo>
                  <a:lnTo>
                    <a:pt x="12743" y="1556"/>
                  </a:lnTo>
                  <a:lnTo>
                    <a:pt x="12750" y="1534"/>
                  </a:lnTo>
                  <a:lnTo>
                    <a:pt x="12757" y="1511"/>
                  </a:lnTo>
                  <a:lnTo>
                    <a:pt x="12765" y="1489"/>
                  </a:lnTo>
                  <a:lnTo>
                    <a:pt x="12774" y="1466"/>
                  </a:lnTo>
                  <a:lnTo>
                    <a:pt x="12783" y="1445"/>
                  </a:lnTo>
                  <a:lnTo>
                    <a:pt x="12792" y="1424"/>
                  </a:lnTo>
                  <a:lnTo>
                    <a:pt x="12801" y="1402"/>
                  </a:lnTo>
                  <a:lnTo>
                    <a:pt x="12813" y="1382"/>
                  </a:lnTo>
                  <a:lnTo>
                    <a:pt x="12823" y="1361"/>
                  </a:lnTo>
                  <a:lnTo>
                    <a:pt x="12835" y="1341"/>
                  </a:lnTo>
                  <a:lnTo>
                    <a:pt x="12847" y="1321"/>
                  </a:lnTo>
                  <a:lnTo>
                    <a:pt x="12859" y="1301"/>
                  </a:lnTo>
                  <a:lnTo>
                    <a:pt x="12873" y="1282"/>
                  </a:lnTo>
                  <a:lnTo>
                    <a:pt x="12886" y="1263"/>
                  </a:lnTo>
                  <a:lnTo>
                    <a:pt x="12901" y="1244"/>
                  </a:lnTo>
                  <a:lnTo>
                    <a:pt x="12915" y="1226"/>
                  </a:lnTo>
                  <a:lnTo>
                    <a:pt x="12930" y="1207"/>
                  </a:lnTo>
                  <a:lnTo>
                    <a:pt x="12946" y="1190"/>
                  </a:lnTo>
                  <a:lnTo>
                    <a:pt x="12962" y="1172"/>
                  </a:lnTo>
                  <a:lnTo>
                    <a:pt x="12978" y="1155"/>
                  </a:lnTo>
                  <a:lnTo>
                    <a:pt x="12996" y="1138"/>
                  </a:lnTo>
                  <a:lnTo>
                    <a:pt x="13012" y="1123"/>
                  </a:lnTo>
                  <a:lnTo>
                    <a:pt x="13031" y="1106"/>
                  </a:lnTo>
                  <a:lnTo>
                    <a:pt x="13048" y="1092"/>
                  </a:lnTo>
                  <a:lnTo>
                    <a:pt x="13067" y="1077"/>
                  </a:lnTo>
                  <a:lnTo>
                    <a:pt x="13086" y="1063"/>
                  </a:lnTo>
                  <a:lnTo>
                    <a:pt x="13104" y="1050"/>
                  </a:lnTo>
                  <a:lnTo>
                    <a:pt x="13124" y="1037"/>
                  </a:lnTo>
                  <a:lnTo>
                    <a:pt x="13144" y="1024"/>
                  </a:lnTo>
                  <a:lnTo>
                    <a:pt x="13164" y="1013"/>
                  </a:lnTo>
                  <a:lnTo>
                    <a:pt x="13185" y="1002"/>
                  </a:lnTo>
                  <a:lnTo>
                    <a:pt x="13205" y="991"/>
                  </a:lnTo>
                  <a:lnTo>
                    <a:pt x="13227" y="981"/>
                  </a:lnTo>
                  <a:lnTo>
                    <a:pt x="13249" y="972"/>
                  </a:lnTo>
                  <a:lnTo>
                    <a:pt x="13270" y="962"/>
                  </a:lnTo>
                  <a:lnTo>
                    <a:pt x="13293" y="954"/>
                  </a:lnTo>
                  <a:lnTo>
                    <a:pt x="13316" y="946"/>
                  </a:lnTo>
                  <a:lnTo>
                    <a:pt x="13339" y="939"/>
                  </a:lnTo>
                  <a:lnTo>
                    <a:pt x="13362" y="931"/>
                  </a:lnTo>
                  <a:lnTo>
                    <a:pt x="13386" y="925"/>
                  </a:lnTo>
                  <a:lnTo>
                    <a:pt x="13411" y="920"/>
                  </a:lnTo>
                  <a:lnTo>
                    <a:pt x="13435" y="915"/>
                  </a:lnTo>
                  <a:lnTo>
                    <a:pt x="13461" y="910"/>
                  </a:lnTo>
                  <a:lnTo>
                    <a:pt x="13485" y="906"/>
                  </a:lnTo>
                  <a:lnTo>
                    <a:pt x="13511" y="903"/>
                  </a:lnTo>
                  <a:lnTo>
                    <a:pt x="13537" y="899"/>
                  </a:lnTo>
                  <a:lnTo>
                    <a:pt x="13564" y="897"/>
                  </a:lnTo>
                  <a:lnTo>
                    <a:pt x="13591" y="895"/>
                  </a:lnTo>
                  <a:lnTo>
                    <a:pt x="13618" y="893"/>
                  </a:lnTo>
                  <a:lnTo>
                    <a:pt x="13644" y="893"/>
                  </a:lnTo>
                  <a:lnTo>
                    <a:pt x="13672" y="892"/>
                  </a:lnTo>
                  <a:lnTo>
                    <a:pt x="13700" y="893"/>
                  </a:lnTo>
                  <a:lnTo>
                    <a:pt x="13728" y="893"/>
                  </a:lnTo>
                  <a:lnTo>
                    <a:pt x="13755" y="895"/>
                  </a:lnTo>
                  <a:lnTo>
                    <a:pt x="13782" y="897"/>
                  </a:lnTo>
                  <a:lnTo>
                    <a:pt x="13809" y="899"/>
                  </a:lnTo>
                  <a:lnTo>
                    <a:pt x="13835" y="903"/>
                  </a:lnTo>
                  <a:lnTo>
                    <a:pt x="13860" y="906"/>
                  </a:lnTo>
                  <a:lnTo>
                    <a:pt x="13885" y="910"/>
                  </a:lnTo>
                  <a:lnTo>
                    <a:pt x="13910" y="915"/>
                  </a:lnTo>
                  <a:lnTo>
                    <a:pt x="13935" y="920"/>
                  </a:lnTo>
                  <a:lnTo>
                    <a:pt x="13960" y="925"/>
                  </a:lnTo>
                  <a:lnTo>
                    <a:pt x="13983" y="931"/>
                  </a:lnTo>
                  <a:lnTo>
                    <a:pt x="14007" y="939"/>
                  </a:lnTo>
                  <a:lnTo>
                    <a:pt x="14030" y="946"/>
                  </a:lnTo>
                  <a:lnTo>
                    <a:pt x="14053" y="954"/>
                  </a:lnTo>
                  <a:lnTo>
                    <a:pt x="14075" y="962"/>
                  </a:lnTo>
                  <a:lnTo>
                    <a:pt x="14097" y="972"/>
                  </a:lnTo>
                  <a:lnTo>
                    <a:pt x="14119" y="981"/>
                  </a:lnTo>
                  <a:lnTo>
                    <a:pt x="14140" y="991"/>
                  </a:lnTo>
                  <a:lnTo>
                    <a:pt x="14161" y="1002"/>
                  </a:lnTo>
                  <a:lnTo>
                    <a:pt x="14182" y="1013"/>
                  </a:lnTo>
                  <a:lnTo>
                    <a:pt x="14201" y="1024"/>
                  </a:lnTo>
                  <a:lnTo>
                    <a:pt x="14222" y="1037"/>
                  </a:lnTo>
                  <a:lnTo>
                    <a:pt x="14241" y="1050"/>
                  </a:lnTo>
                  <a:lnTo>
                    <a:pt x="14260" y="1063"/>
                  </a:lnTo>
                  <a:lnTo>
                    <a:pt x="14279" y="1077"/>
                  </a:lnTo>
                  <a:lnTo>
                    <a:pt x="14297" y="1092"/>
                  </a:lnTo>
                  <a:lnTo>
                    <a:pt x="14315" y="1106"/>
                  </a:lnTo>
                  <a:lnTo>
                    <a:pt x="14333" y="1123"/>
                  </a:lnTo>
                  <a:lnTo>
                    <a:pt x="14350" y="1138"/>
                  </a:lnTo>
                  <a:lnTo>
                    <a:pt x="14368" y="1155"/>
                  </a:lnTo>
                  <a:lnTo>
                    <a:pt x="14384" y="1172"/>
                  </a:lnTo>
                  <a:lnTo>
                    <a:pt x="14400" y="1190"/>
                  </a:lnTo>
                  <a:lnTo>
                    <a:pt x="14415" y="1207"/>
                  </a:lnTo>
                  <a:lnTo>
                    <a:pt x="14431" y="1226"/>
                  </a:lnTo>
                  <a:lnTo>
                    <a:pt x="14445" y="1244"/>
                  </a:lnTo>
                  <a:lnTo>
                    <a:pt x="14460" y="1263"/>
                  </a:lnTo>
                  <a:lnTo>
                    <a:pt x="14473" y="1282"/>
                  </a:lnTo>
                  <a:lnTo>
                    <a:pt x="14486" y="1301"/>
                  </a:lnTo>
                  <a:lnTo>
                    <a:pt x="14499" y="1321"/>
                  </a:lnTo>
                  <a:lnTo>
                    <a:pt x="14510" y="1341"/>
                  </a:lnTo>
                  <a:lnTo>
                    <a:pt x="14523" y="1361"/>
                  </a:lnTo>
                  <a:lnTo>
                    <a:pt x="14533" y="1382"/>
                  </a:lnTo>
                  <a:lnTo>
                    <a:pt x="14543" y="1402"/>
                  </a:lnTo>
                  <a:lnTo>
                    <a:pt x="14554" y="1424"/>
                  </a:lnTo>
                  <a:lnTo>
                    <a:pt x="14563" y="1445"/>
                  </a:lnTo>
                  <a:lnTo>
                    <a:pt x="14572" y="1466"/>
                  </a:lnTo>
                  <a:lnTo>
                    <a:pt x="14580" y="1489"/>
                  </a:lnTo>
                  <a:lnTo>
                    <a:pt x="14589" y="1511"/>
                  </a:lnTo>
                  <a:lnTo>
                    <a:pt x="14596" y="1534"/>
                  </a:lnTo>
                  <a:lnTo>
                    <a:pt x="14603" y="1556"/>
                  </a:lnTo>
                  <a:lnTo>
                    <a:pt x="14609" y="1580"/>
                  </a:lnTo>
                  <a:lnTo>
                    <a:pt x="14616" y="1603"/>
                  </a:lnTo>
                  <a:lnTo>
                    <a:pt x="14621" y="1628"/>
                  </a:lnTo>
                  <a:lnTo>
                    <a:pt x="14626" y="1651"/>
                  </a:lnTo>
                  <a:lnTo>
                    <a:pt x="14630" y="1675"/>
                  </a:lnTo>
                  <a:lnTo>
                    <a:pt x="14633" y="1700"/>
                  </a:lnTo>
                  <a:lnTo>
                    <a:pt x="14637" y="1725"/>
                  </a:lnTo>
                  <a:lnTo>
                    <a:pt x="14639" y="1750"/>
                  </a:lnTo>
                  <a:lnTo>
                    <a:pt x="14642" y="1776"/>
                  </a:lnTo>
                  <a:lnTo>
                    <a:pt x="14644" y="1802"/>
                  </a:lnTo>
                  <a:lnTo>
                    <a:pt x="14646" y="1828"/>
                  </a:lnTo>
                  <a:lnTo>
                    <a:pt x="14646" y="1854"/>
                  </a:lnTo>
                  <a:lnTo>
                    <a:pt x="14647" y="1881"/>
                  </a:lnTo>
                  <a:lnTo>
                    <a:pt x="14646" y="1907"/>
                  </a:lnTo>
                  <a:lnTo>
                    <a:pt x="14646" y="1934"/>
                  </a:lnTo>
                  <a:lnTo>
                    <a:pt x="14644" y="1960"/>
                  </a:lnTo>
                  <a:lnTo>
                    <a:pt x="14642" y="1986"/>
                  </a:lnTo>
                  <a:lnTo>
                    <a:pt x="14639" y="2012"/>
                  </a:lnTo>
                  <a:lnTo>
                    <a:pt x="14637" y="2037"/>
                  </a:lnTo>
                  <a:lnTo>
                    <a:pt x="14633" y="2061"/>
                  </a:lnTo>
                  <a:lnTo>
                    <a:pt x="14630" y="2086"/>
                  </a:lnTo>
                  <a:lnTo>
                    <a:pt x="14626" y="2111"/>
                  </a:lnTo>
                  <a:lnTo>
                    <a:pt x="14621" y="2135"/>
                  </a:lnTo>
                  <a:lnTo>
                    <a:pt x="14616" y="2158"/>
                  </a:lnTo>
                  <a:lnTo>
                    <a:pt x="14609" y="2182"/>
                  </a:lnTo>
                  <a:lnTo>
                    <a:pt x="14603" y="2205"/>
                  </a:lnTo>
                  <a:lnTo>
                    <a:pt x="14596" y="2228"/>
                  </a:lnTo>
                  <a:lnTo>
                    <a:pt x="14589" y="2250"/>
                  </a:lnTo>
                  <a:lnTo>
                    <a:pt x="14580" y="2273"/>
                  </a:lnTo>
                  <a:lnTo>
                    <a:pt x="14572" y="2295"/>
                  </a:lnTo>
                  <a:lnTo>
                    <a:pt x="14563" y="2316"/>
                  </a:lnTo>
                  <a:lnTo>
                    <a:pt x="14554" y="2338"/>
                  </a:lnTo>
                  <a:lnTo>
                    <a:pt x="14543" y="2359"/>
                  </a:lnTo>
                  <a:lnTo>
                    <a:pt x="14533" y="2379"/>
                  </a:lnTo>
                  <a:lnTo>
                    <a:pt x="14523" y="2400"/>
                  </a:lnTo>
                  <a:lnTo>
                    <a:pt x="14510" y="2421"/>
                  </a:lnTo>
                  <a:lnTo>
                    <a:pt x="14499" y="2440"/>
                  </a:lnTo>
                  <a:lnTo>
                    <a:pt x="14486" y="2460"/>
                  </a:lnTo>
                  <a:lnTo>
                    <a:pt x="14473" y="2480"/>
                  </a:lnTo>
                  <a:lnTo>
                    <a:pt x="14460" y="2498"/>
                  </a:lnTo>
                  <a:lnTo>
                    <a:pt x="14445" y="2518"/>
                  </a:lnTo>
                  <a:lnTo>
                    <a:pt x="14431" y="2536"/>
                  </a:lnTo>
                  <a:lnTo>
                    <a:pt x="14415" y="2554"/>
                  </a:lnTo>
                  <a:lnTo>
                    <a:pt x="14400" y="2572"/>
                  </a:lnTo>
                  <a:lnTo>
                    <a:pt x="14384" y="2590"/>
                  </a:lnTo>
                  <a:lnTo>
                    <a:pt x="14368" y="2607"/>
                  </a:lnTo>
                  <a:lnTo>
                    <a:pt x="14350" y="2623"/>
                  </a:lnTo>
                  <a:lnTo>
                    <a:pt x="14333" y="2640"/>
                  </a:lnTo>
                  <a:lnTo>
                    <a:pt x="14315" y="2655"/>
                  </a:lnTo>
                  <a:lnTo>
                    <a:pt x="14297" y="2670"/>
                  </a:lnTo>
                  <a:lnTo>
                    <a:pt x="14279" y="2684"/>
                  </a:lnTo>
                  <a:lnTo>
                    <a:pt x="14260" y="2699"/>
                  </a:lnTo>
                  <a:lnTo>
                    <a:pt x="14241" y="2712"/>
                  </a:lnTo>
                  <a:lnTo>
                    <a:pt x="14222" y="2724"/>
                  </a:lnTo>
                  <a:lnTo>
                    <a:pt x="14201" y="2737"/>
                  </a:lnTo>
                  <a:lnTo>
                    <a:pt x="14182" y="2749"/>
                  </a:lnTo>
                  <a:lnTo>
                    <a:pt x="14161" y="2760"/>
                  </a:lnTo>
                  <a:lnTo>
                    <a:pt x="14140" y="2771"/>
                  </a:lnTo>
                  <a:lnTo>
                    <a:pt x="14119" y="2780"/>
                  </a:lnTo>
                  <a:lnTo>
                    <a:pt x="14097" y="2791"/>
                  </a:lnTo>
                  <a:lnTo>
                    <a:pt x="14075" y="2799"/>
                  </a:lnTo>
                  <a:lnTo>
                    <a:pt x="14053" y="2808"/>
                  </a:lnTo>
                  <a:lnTo>
                    <a:pt x="14030" y="2815"/>
                  </a:lnTo>
                  <a:lnTo>
                    <a:pt x="14007" y="2823"/>
                  </a:lnTo>
                  <a:lnTo>
                    <a:pt x="13983" y="2830"/>
                  </a:lnTo>
                  <a:lnTo>
                    <a:pt x="13960" y="2836"/>
                  </a:lnTo>
                  <a:lnTo>
                    <a:pt x="13935" y="2842"/>
                  </a:lnTo>
                  <a:lnTo>
                    <a:pt x="13910" y="2847"/>
                  </a:lnTo>
                  <a:lnTo>
                    <a:pt x="13885" y="2851"/>
                  </a:lnTo>
                  <a:lnTo>
                    <a:pt x="13860" y="2856"/>
                  </a:lnTo>
                  <a:lnTo>
                    <a:pt x="13835" y="2859"/>
                  </a:lnTo>
                  <a:lnTo>
                    <a:pt x="13809" y="2862"/>
                  </a:lnTo>
                  <a:lnTo>
                    <a:pt x="13782" y="2865"/>
                  </a:lnTo>
                  <a:lnTo>
                    <a:pt x="13755" y="2867"/>
                  </a:lnTo>
                  <a:lnTo>
                    <a:pt x="13728" y="2868"/>
                  </a:lnTo>
                  <a:lnTo>
                    <a:pt x="13700" y="2869"/>
                  </a:lnTo>
                  <a:lnTo>
                    <a:pt x="13672" y="2869"/>
                  </a:lnTo>
                  <a:lnTo>
                    <a:pt x="13644" y="2869"/>
                  </a:lnTo>
                  <a:lnTo>
                    <a:pt x="13618" y="2868"/>
                  </a:lnTo>
                  <a:lnTo>
                    <a:pt x="13591" y="2867"/>
                  </a:lnTo>
                  <a:lnTo>
                    <a:pt x="13564" y="2865"/>
                  </a:lnTo>
                  <a:lnTo>
                    <a:pt x="13537" y="2862"/>
                  </a:lnTo>
                  <a:lnTo>
                    <a:pt x="13511" y="2859"/>
                  </a:lnTo>
                  <a:lnTo>
                    <a:pt x="13485" y="2856"/>
                  </a:lnTo>
                  <a:lnTo>
                    <a:pt x="13461" y="2851"/>
                  </a:lnTo>
                  <a:lnTo>
                    <a:pt x="13435" y="2847"/>
                  </a:lnTo>
                  <a:lnTo>
                    <a:pt x="13411" y="2842"/>
                  </a:lnTo>
                  <a:lnTo>
                    <a:pt x="13386" y="2836"/>
                  </a:lnTo>
                  <a:lnTo>
                    <a:pt x="13362" y="2830"/>
                  </a:lnTo>
                  <a:lnTo>
                    <a:pt x="13339" y="2823"/>
                  </a:lnTo>
                  <a:lnTo>
                    <a:pt x="13316" y="2815"/>
                  </a:lnTo>
                  <a:lnTo>
                    <a:pt x="13293" y="2808"/>
                  </a:lnTo>
                  <a:lnTo>
                    <a:pt x="13270" y="2799"/>
                  </a:lnTo>
                  <a:lnTo>
                    <a:pt x="13249" y="2791"/>
                  </a:lnTo>
                  <a:lnTo>
                    <a:pt x="13227" y="2780"/>
                  </a:lnTo>
                  <a:lnTo>
                    <a:pt x="13205" y="2771"/>
                  </a:lnTo>
                  <a:lnTo>
                    <a:pt x="13185" y="2760"/>
                  </a:lnTo>
                  <a:lnTo>
                    <a:pt x="13164" y="2749"/>
                  </a:lnTo>
                  <a:lnTo>
                    <a:pt x="13144" y="2737"/>
                  </a:lnTo>
                  <a:lnTo>
                    <a:pt x="13124" y="2724"/>
                  </a:lnTo>
                  <a:lnTo>
                    <a:pt x="13104" y="2712"/>
                  </a:lnTo>
                  <a:lnTo>
                    <a:pt x="13086" y="2699"/>
                  </a:lnTo>
                  <a:lnTo>
                    <a:pt x="13067" y="2684"/>
                  </a:lnTo>
                  <a:lnTo>
                    <a:pt x="13048" y="2670"/>
                  </a:lnTo>
                  <a:lnTo>
                    <a:pt x="13031" y="2655"/>
                  </a:lnTo>
                  <a:lnTo>
                    <a:pt x="13012" y="2640"/>
                  </a:lnTo>
                  <a:lnTo>
                    <a:pt x="12996" y="2623"/>
                  </a:lnTo>
                  <a:lnTo>
                    <a:pt x="12978" y="2607"/>
                  </a:lnTo>
                  <a:lnTo>
                    <a:pt x="12962" y="2590"/>
                  </a:lnTo>
                  <a:close/>
                  <a:moveTo>
                    <a:pt x="13323" y="1464"/>
                  </a:moveTo>
                  <a:lnTo>
                    <a:pt x="13308" y="1486"/>
                  </a:lnTo>
                  <a:lnTo>
                    <a:pt x="13293" y="1508"/>
                  </a:lnTo>
                  <a:lnTo>
                    <a:pt x="13279" y="1530"/>
                  </a:lnTo>
                  <a:lnTo>
                    <a:pt x="13266" y="1554"/>
                  </a:lnTo>
                  <a:lnTo>
                    <a:pt x="13255" y="1578"/>
                  </a:lnTo>
                  <a:lnTo>
                    <a:pt x="13245" y="1603"/>
                  </a:lnTo>
                  <a:lnTo>
                    <a:pt x="13234" y="1628"/>
                  </a:lnTo>
                  <a:lnTo>
                    <a:pt x="13226" y="1653"/>
                  </a:lnTo>
                  <a:lnTo>
                    <a:pt x="13219" y="1679"/>
                  </a:lnTo>
                  <a:lnTo>
                    <a:pt x="13212" y="1706"/>
                  </a:lnTo>
                  <a:lnTo>
                    <a:pt x="13206" y="1734"/>
                  </a:lnTo>
                  <a:lnTo>
                    <a:pt x="13202" y="1762"/>
                  </a:lnTo>
                  <a:lnTo>
                    <a:pt x="13198" y="1791"/>
                  </a:lnTo>
                  <a:lnTo>
                    <a:pt x="13196" y="1821"/>
                  </a:lnTo>
                  <a:lnTo>
                    <a:pt x="13194" y="1851"/>
                  </a:lnTo>
                  <a:lnTo>
                    <a:pt x="13194" y="1881"/>
                  </a:lnTo>
                  <a:lnTo>
                    <a:pt x="13194" y="1912"/>
                  </a:lnTo>
                  <a:lnTo>
                    <a:pt x="13196" y="1942"/>
                  </a:lnTo>
                  <a:lnTo>
                    <a:pt x="13198" y="1970"/>
                  </a:lnTo>
                  <a:lnTo>
                    <a:pt x="13202" y="1999"/>
                  </a:lnTo>
                  <a:lnTo>
                    <a:pt x="13206" y="2027"/>
                  </a:lnTo>
                  <a:lnTo>
                    <a:pt x="13212" y="2055"/>
                  </a:lnTo>
                  <a:lnTo>
                    <a:pt x="13219" y="2082"/>
                  </a:lnTo>
                  <a:lnTo>
                    <a:pt x="13226" y="2109"/>
                  </a:lnTo>
                  <a:lnTo>
                    <a:pt x="13234" y="2134"/>
                  </a:lnTo>
                  <a:lnTo>
                    <a:pt x="13245" y="2159"/>
                  </a:lnTo>
                  <a:lnTo>
                    <a:pt x="13255" y="2183"/>
                  </a:lnTo>
                  <a:lnTo>
                    <a:pt x="13266" y="2208"/>
                  </a:lnTo>
                  <a:lnTo>
                    <a:pt x="13279" y="2231"/>
                  </a:lnTo>
                  <a:lnTo>
                    <a:pt x="13293" y="2253"/>
                  </a:lnTo>
                  <a:lnTo>
                    <a:pt x="13308" y="2275"/>
                  </a:lnTo>
                  <a:lnTo>
                    <a:pt x="13323" y="2297"/>
                  </a:lnTo>
                  <a:lnTo>
                    <a:pt x="13340" y="2317"/>
                  </a:lnTo>
                  <a:lnTo>
                    <a:pt x="13357" y="2337"/>
                  </a:lnTo>
                  <a:lnTo>
                    <a:pt x="13375" y="2355"/>
                  </a:lnTo>
                  <a:lnTo>
                    <a:pt x="13393" y="2371"/>
                  </a:lnTo>
                  <a:lnTo>
                    <a:pt x="13413" y="2387"/>
                  </a:lnTo>
                  <a:lnTo>
                    <a:pt x="13433" y="2400"/>
                  </a:lnTo>
                  <a:lnTo>
                    <a:pt x="13453" y="2413"/>
                  </a:lnTo>
                  <a:lnTo>
                    <a:pt x="13475" y="2424"/>
                  </a:lnTo>
                  <a:lnTo>
                    <a:pt x="13498" y="2434"/>
                  </a:lnTo>
                  <a:lnTo>
                    <a:pt x="13521" y="2442"/>
                  </a:lnTo>
                  <a:lnTo>
                    <a:pt x="13544" y="2450"/>
                  </a:lnTo>
                  <a:lnTo>
                    <a:pt x="13568" y="2456"/>
                  </a:lnTo>
                  <a:lnTo>
                    <a:pt x="13594" y="2460"/>
                  </a:lnTo>
                  <a:lnTo>
                    <a:pt x="13619" y="2463"/>
                  </a:lnTo>
                  <a:lnTo>
                    <a:pt x="13646" y="2465"/>
                  </a:lnTo>
                  <a:lnTo>
                    <a:pt x="13672" y="2466"/>
                  </a:lnTo>
                  <a:lnTo>
                    <a:pt x="13700" y="2465"/>
                  </a:lnTo>
                  <a:lnTo>
                    <a:pt x="13726" y="2463"/>
                  </a:lnTo>
                  <a:lnTo>
                    <a:pt x="13752" y="2460"/>
                  </a:lnTo>
                  <a:lnTo>
                    <a:pt x="13778" y="2456"/>
                  </a:lnTo>
                  <a:lnTo>
                    <a:pt x="13802" y="2450"/>
                  </a:lnTo>
                  <a:lnTo>
                    <a:pt x="13825" y="2442"/>
                  </a:lnTo>
                  <a:lnTo>
                    <a:pt x="13848" y="2434"/>
                  </a:lnTo>
                  <a:lnTo>
                    <a:pt x="13871" y="2424"/>
                  </a:lnTo>
                  <a:lnTo>
                    <a:pt x="13892" y="2413"/>
                  </a:lnTo>
                  <a:lnTo>
                    <a:pt x="13913" y="2400"/>
                  </a:lnTo>
                  <a:lnTo>
                    <a:pt x="13933" y="2387"/>
                  </a:lnTo>
                  <a:lnTo>
                    <a:pt x="13952" y="2371"/>
                  </a:lnTo>
                  <a:lnTo>
                    <a:pt x="13971" y="2355"/>
                  </a:lnTo>
                  <a:lnTo>
                    <a:pt x="13989" y="2337"/>
                  </a:lnTo>
                  <a:lnTo>
                    <a:pt x="14006" y="2317"/>
                  </a:lnTo>
                  <a:lnTo>
                    <a:pt x="14023" y="2297"/>
                  </a:lnTo>
                  <a:lnTo>
                    <a:pt x="14038" y="2275"/>
                  </a:lnTo>
                  <a:lnTo>
                    <a:pt x="14053" y="2253"/>
                  </a:lnTo>
                  <a:lnTo>
                    <a:pt x="14067" y="2231"/>
                  </a:lnTo>
                  <a:lnTo>
                    <a:pt x="14079" y="2208"/>
                  </a:lnTo>
                  <a:lnTo>
                    <a:pt x="14091" y="2183"/>
                  </a:lnTo>
                  <a:lnTo>
                    <a:pt x="14101" y="2159"/>
                  </a:lnTo>
                  <a:lnTo>
                    <a:pt x="14111" y="2134"/>
                  </a:lnTo>
                  <a:lnTo>
                    <a:pt x="14120" y="2109"/>
                  </a:lnTo>
                  <a:lnTo>
                    <a:pt x="14127" y="2082"/>
                  </a:lnTo>
                  <a:lnTo>
                    <a:pt x="14134" y="2055"/>
                  </a:lnTo>
                  <a:lnTo>
                    <a:pt x="14139" y="2027"/>
                  </a:lnTo>
                  <a:lnTo>
                    <a:pt x="14143" y="1999"/>
                  </a:lnTo>
                  <a:lnTo>
                    <a:pt x="14148" y="1970"/>
                  </a:lnTo>
                  <a:lnTo>
                    <a:pt x="14150" y="1942"/>
                  </a:lnTo>
                  <a:lnTo>
                    <a:pt x="14152" y="1912"/>
                  </a:lnTo>
                  <a:lnTo>
                    <a:pt x="14152" y="1881"/>
                  </a:lnTo>
                  <a:lnTo>
                    <a:pt x="14152" y="1851"/>
                  </a:lnTo>
                  <a:lnTo>
                    <a:pt x="14150" y="1821"/>
                  </a:lnTo>
                  <a:lnTo>
                    <a:pt x="14148" y="1791"/>
                  </a:lnTo>
                  <a:lnTo>
                    <a:pt x="14143" y="1762"/>
                  </a:lnTo>
                  <a:lnTo>
                    <a:pt x="14139" y="1734"/>
                  </a:lnTo>
                  <a:lnTo>
                    <a:pt x="14134" y="1706"/>
                  </a:lnTo>
                  <a:lnTo>
                    <a:pt x="14127" y="1679"/>
                  </a:lnTo>
                  <a:lnTo>
                    <a:pt x="14120" y="1653"/>
                  </a:lnTo>
                  <a:lnTo>
                    <a:pt x="14111" y="1628"/>
                  </a:lnTo>
                  <a:lnTo>
                    <a:pt x="14101" y="1603"/>
                  </a:lnTo>
                  <a:lnTo>
                    <a:pt x="14091" y="1578"/>
                  </a:lnTo>
                  <a:lnTo>
                    <a:pt x="14079" y="1554"/>
                  </a:lnTo>
                  <a:lnTo>
                    <a:pt x="14067" y="1530"/>
                  </a:lnTo>
                  <a:lnTo>
                    <a:pt x="14053" y="1508"/>
                  </a:lnTo>
                  <a:lnTo>
                    <a:pt x="14038" y="1486"/>
                  </a:lnTo>
                  <a:lnTo>
                    <a:pt x="14023" y="1464"/>
                  </a:lnTo>
                  <a:lnTo>
                    <a:pt x="14006" y="1444"/>
                  </a:lnTo>
                  <a:lnTo>
                    <a:pt x="13989" y="1425"/>
                  </a:lnTo>
                  <a:lnTo>
                    <a:pt x="13971" y="1408"/>
                  </a:lnTo>
                  <a:lnTo>
                    <a:pt x="13952" y="1391"/>
                  </a:lnTo>
                  <a:lnTo>
                    <a:pt x="13933" y="1376"/>
                  </a:lnTo>
                  <a:lnTo>
                    <a:pt x="13913" y="1361"/>
                  </a:lnTo>
                  <a:lnTo>
                    <a:pt x="13892" y="1349"/>
                  </a:lnTo>
                  <a:lnTo>
                    <a:pt x="13871" y="1337"/>
                  </a:lnTo>
                  <a:lnTo>
                    <a:pt x="13848" y="1328"/>
                  </a:lnTo>
                  <a:lnTo>
                    <a:pt x="13825" y="1319"/>
                  </a:lnTo>
                  <a:lnTo>
                    <a:pt x="13802" y="1312"/>
                  </a:lnTo>
                  <a:lnTo>
                    <a:pt x="13778" y="1306"/>
                  </a:lnTo>
                  <a:lnTo>
                    <a:pt x="13752" y="1301"/>
                  </a:lnTo>
                  <a:lnTo>
                    <a:pt x="13726" y="1298"/>
                  </a:lnTo>
                  <a:lnTo>
                    <a:pt x="13700" y="1296"/>
                  </a:lnTo>
                  <a:lnTo>
                    <a:pt x="13672" y="1295"/>
                  </a:lnTo>
                  <a:lnTo>
                    <a:pt x="13646" y="1296"/>
                  </a:lnTo>
                  <a:lnTo>
                    <a:pt x="13619" y="1298"/>
                  </a:lnTo>
                  <a:lnTo>
                    <a:pt x="13594" y="1301"/>
                  </a:lnTo>
                  <a:lnTo>
                    <a:pt x="13568" y="1306"/>
                  </a:lnTo>
                  <a:lnTo>
                    <a:pt x="13544" y="1312"/>
                  </a:lnTo>
                  <a:lnTo>
                    <a:pt x="13521" y="1319"/>
                  </a:lnTo>
                  <a:lnTo>
                    <a:pt x="13498" y="1328"/>
                  </a:lnTo>
                  <a:lnTo>
                    <a:pt x="13475" y="1337"/>
                  </a:lnTo>
                  <a:lnTo>
                    <a:pt x="13453" y="1349"/>
                  </a:lnTo>
                  <a:lnTo>
                    <a:pt x="13433" y="1361"/>
                  </a:lnTo>
                  <a:lnTo>
                    <a:pt x="13413" y="1376"/>
                  </a:lnTo>
                  <a:lnTo>
                    <a:pt x="13393" y="1391"/>
                  </a:lnTo>
                  <a:lnTo>
                    <a:pt x="13375" y="1408"/>
                  </a:lnTo>
                  <a:lnTo>
                    <a:pt x="13357" y="1425"/>
                  </a:lnTo>
                  <a:lnTo>
                    <a:pt x="13340" y="1444"/>
                  </a:lnTo>
                  <a:lnTo>
                    <a:pt x="13323" y="1464"/>
                  </a:lnTo>
                  <a:close/>
                  <a:moveTo>
                    <a:pt x="15194" y="179"/>
                  </a:moveTo>
                  <a:lnTo>
                    <a:pt x="15817" y="179"/>
                  </a:lnTo>
                  <a:lnTo>
                    <a:pt x="15711" y="1919"/>
                  </a:lnTo>
                  <a:lnTo>
                    <a:pt x="15301" y="1919"/>
                  </a:lnTo>
                  <a:lnTo>
                    <a:pt x="15194" y="179"/>
                  </a:lnTo>
                  <a:close/>
                  <a:moveTo>
                    <a:pt x="15190" y="2550"/>
                  </a:moveTo>
                  <a:lnTo>
                    <a:pt x="15190" y="2533"/>
                  </a:lnTo>
                  <a:lnTo>
                    <a:pt x="15191" y="2517"/>
                  </a:lnTo>
                  <a:lnTo>
                    <a:pt x="15193" y="2501"/>
                  </a:lnTo>
                  <a:lnTo>
                    <a:pt x="15196" y="2486"/>
                  </a:lnTo>
                  <a:lnTo>
                    <a:pt x="15199" y="2470"/>
                  </a:lnTo>
                  <a:lnTo>
                    <a:pt x="15203" y="2456"/>
                  </a:lnTo>
                  <a:lnTo>
                    <a:pt x="15208" y="2441"/>
                  </a:lnTo>
                  <a:lnTo>
                    <a:pt x="15213" y="2427"/>
                  </a:lnTo>
                  <a:lnTo>
                    <a:pt x="15219" y="2413"/>
                  </a:lnTo>
                  <a:lnTo>
                    <a:pt x="15226" y="2399"/>
                  </a:lnTo>
                  <a:lnTo>
                    <a:pt x="15234" y="2386"/>
                  </a:lnTo>
                  <a:lnTo>
                    <a:pt x="15243" y="2372"/>
                  </a:lnTo>
                  <a:lnTo>
                    <a:pt x="15251" y="2360"/>
                  </a:lnTo>
                  <a:lnTo>
                    <a:pt x="15261" y="2347"/>
                  </a:lnTo>
                  <a:lnTo>
                    <a:pt x="15272" y="2335"/>
                  </a:lnTo>
                  <a:lnTo>
                    <a:pt x="15283" y="2324"/>
                  </a:lnTo>
                  <a:lnTo>
                    <a:pt x="15294" y="2312"/>
                  </a:lnTo>
                  <a:lnTo>
                    <a:pt x="15307" y="2302"/>
                  </a:lnTo>
                  <a:lnTo>
                    <a:pt x="15319" y="2292"/>
                  </a:lnTo>
                  <a:lnTo>
                    <a:pt x="15332" y="2282"/>
                  </a:lnTo>
                  <a:lnTo>
                    <a:pt x="15345" y="2274"/>
                  </a:lnTo>
                  <a:lnTo>
                    <a:pt x="15358" y="2267"/>
                  </a:lnTo>
                  <a:lnTo>
                    <a:pt x="15372" y="2260"/>
                  </a:lnTo>
                  <a:lnTo>
                    <a:pt x="15385" y="2253"/>
                  </a:lnTo>
                  <a:lnTo>
                    <a:pt x="15400" y="2248"/>
                  </a:lnTo>
                  <a:lnTo>
                    <a:pt x="15413" y="2243"/>
                  </a:lnTo>
                  <a:lnTo>
                    <a:pt x="15429" y="2240"/>
                  </a:lnTo>
                  <a:lnTo>
                    <a:pt x="15443" y="2236"/>
                  </a:lnTo>
                  <a:lnTo>
                    <a:pt x="15459" y="2234"/>
                  </a:lnTo>
                  <a:lnTo>
                    <a:pt x="15474" y="2232"/>
                  </a:lnTo>
                  <a:lnTo>
                    <a:pt x="15490" y="2231"/>
                  </a:lnTo>
                  <a:lnTo>
                    <a:pt x="15505" y="2231"/>
                  </a:lnTo>
                  <a:lnTo>
                    <a:pt x="15522" y="2231"/>
                  </a:lnTo>
                  <a:lnTo>
                    <a:pt x="15537" y="2232"/>
                  </a:lnTo>
                  <a:lnTo>
                    <a:pt x="15553" y="2234"/>
                  </a:lnTo>
                  <a:lnTo>
                    <a:pt x="15568" y="2236"/>
                  </a:lnTo>
                  <a:lnTo>
                    <a:pt x="15583" y="2240"/>
                  </a:lnTo>
                  <a:lnTo>
                    <a:pt x="15597" y="2243"/>
                  </a:lnTo>
                  <a:lnTo>
                    <a:pt x="15612" y="2248"/>
                  </a:lnTo>
                  <a:lnTo>
                    <a:pt x="15626" y="2253"/>
                  </a:lnTo>
                  <a:lnTo>
                    <a:pt x="15639" y="2260"/>
                  </a:lnTo>
                  <a:lnTo>
                    <a:pt x="15653" y="2267"/>
                  </a:lnTo>
                  <a:lnTo>
                    <a:pt x="15666" y="2274"/>
                  </a:lnTo>
                  <a:lnTo>
                    <a:pt x="15679" y="2282"/>
                  </a:lnTo>
                  <a:lnTo>
                    <a:pt x="15692" y="2292"/>
                  </a:lnTo>
                  <a:lnTo>
                    <a:pt x="15705" y="2302"/>
                  </a:lnTo>
                  <a:lnTo>
                    <a:pt x="15716" y="2312"/>
                  </a:lnTo>
                  <a:lnTo>
                    <a:pt x="15728" y="2324"/>
                  </a:lnTo>
                  <a:lnTo>
                    <a:pt x="15740" y="2335"/>
                  </a:lnTo>
                  <a:lnTo>
                    <a:pt x="15750" y="2347"/>
                  </a:lnTo>
                  <a:lnTo>
                    <a:pt x="15759" y="2360"/>
                  </a:lnTo>
                  <a:lnTo>
                    <a:pt x="15769" y="2372"/>
                  </a:lnTo>
                  <a:lnTo>
                    <a:pt x="15777" y="2386"/>
                  </a:lnTo>
                  <a:lnTo>
                    <a:pt x="15785" y="2399"/>
                  </a:lnTo>
                  <a:lnTo>
                    <a:pt x="15791" y="2413"/>
                  </a:lnTo>
                  <a:lnTo>
                    <a:pt x="15798" y="2427"/>
                  </a:lnTo>
                  <a:lnTo>
                    <a:pt x="15804" y="2441"/>
                  </a:lnTo>
                  <a:lnTo>
                    <a:pt x="15808" y="2456"/>
                  </a:lnTo>
                  <a:lnTo>
                    <a:pt x="15812" y="2470"/>
                  </a:lnTo>
                  <a:lnTo>
                    <a:pt x="15815" y="2486"/>
                  </a:lnTo>
                  <a:lnTo>
                    <a:pt x="15818" y="2501"/>
                  </a:lnTo>
                  <a:lnTo>
                    <a:pt x="15819" y="2517"/>
                  </a:lnTo>
                  <a:lnTo>
                    <a:pt x="15820" y="2533"/>
                  </a:lnTo>
                  <a:lnTo>
                    <a:pt x="15821" y="2550"/>
                  </a:lnTo>
                  <a:lnTo>
                    <a:pt x="15820" y="2565"/>
                  </a:lnTo>
                  <a:lnTo>
                    <a:pt x="15819" y="2582"/>
                  </a:lnTo>
                  <a:lnTo>
                    <a:pt x="15818" y="2596"/>
                  </a:lnTo>
                  <a:lnTo>
                    <a:pt x="15815" y="2612"/>
                  </a:lnTo>
                  <a:lnTo>
                    <a:pt x="15812" y="2626"/>
                  </a:lnTo>
                  <a:lnTo>
                    <a:pt x="15808" y="2642"/>
                  </a:lnTo>
                  <a:lnTo>
                    <a:pt x="15804" y="2655"/>
                  </a:lnTo>
                  <a:lnTo>
                    <a:pt x="15799" y="2670"/>
                  </a:lnTo>
                  <a:lnTo>
                    <a:pt x="15792" y="2683"/>
                  </a:lnTo>
                  <a:lnTo>
                    <a:pt x="15785" y="2697"/>
                  </a:lnTo>
                  <a:lnTo>
                    <a:pt x="15778" y="2710"/>
                  </a:lnTo>
                  <a:lnTo>
                    <a:pt x="15770" y="2722"/>
                  </a:lnTo>
                  <a:lnTo>
                    <a:pt x="15761" y="2735"/>
                  </a:lnTo>
                  <a:lnTo>
                    <a:pt x="15751" y="2747"/>
                  </a:lnTo>
                  <a:lnTo>
                    <a:pt x="15741" y="2758"/>
                  </a:lnTo>
                  <a:lnTo>
                    <a:pt x="15729" y="2770"/>
                  </a:lnTo>
                  <a:lnTo>
                    <a:pt x="15718" y="2781"/>
                  </a:lnTo>
                  <a:lnTo>
                    <a:pt x="15707" y="2792"/>
                  </a:lnTo>
                  <a:lnTo>
                    <a:pt x="15694" y="2801"/>
                  </a:lnTo>
                  <a:lnTo>
                    <a:pt x="15682" y="2810"/>
                  </a:lnTo>
                  <a:lnTo>
                    <a:pt x="15668" y="2818"/>
                  </a:lnTo>
                  <a:lnTo>
                    <a:pt x="15656" y="2826"/>
                  </a:lnTo>
                  <a:lnTo>
                    <a:pt x="15642" y="2833"/>
                  </a:lnTo>
                  <a:lnTo>
                    <a:pt x="15628" y="2839"/>
                  </a:lnTo>
                  <a:lnTo>
                    <a:pt x="15614" y="2844"/>
                  </a:lnTo>
                  <a:lnTo>
                    <a:pt x="15599" y="2848"/>
                  </a:lnTo>
                  <a:lnTo>
                    <a:pt x="15585" y="2852"/>
                  </a:lnTo>
                  <a:lnTo>
                    <a:pt x="15569" y="2856"/>
                  </a:lnTo>
                  <a:lnTo>
                    <a:pt x="15554" y="2859"/>
                  </a:lnTo>
                  <a:lnTo>
                    <a:pt x="15538" y="2860"/>
                  </a:lnTo>
                  <a:lnTo>
                    <a:pt x="15522" y="2861"/>
                  </a:lnTo>
                  <a:lnTo>
                    <a:pt x="15505" y="2862"/>
                  </a:lnTo>
                  <a:lnTo>
                    <a:pt x="15489" y="2861"/>
                  </a:lnTo>
                  <a:lnTo>
                    <a:pt x="15473" y="2860"/>
                  </a:lnTo>
                  <a:lnTo>
                    <a:pt x="15457" y="2859"/>
                  </a:lnTo>
                  <a:lnTo>
                    <a:pt x="15441" y="2856"/>
                  </a:lnTo>
                  <a:lnTo>
                    <a:pt x="15427" y="2852"/>
                  </a:lnTo>
                  <a:lnTo>
                    <a:pt x="15411" y="2848"/>
                  </a:lnTo>
                  <a:lnTo>
                    <a:pt x="15397" y="2844"/>
                  </a:lnTo>
                  <a:lnTo>
                    <a:pt x="15383" y="2839"/>
                  </a:lnTo>
                  <a:lnTo>
                    <a:pt x="15369" y="2833"/>
                  </a:lnTo>
                  <a:lnTo>
                    <a:pt x="15355" y="2826"/>
                  </a:lnTo>
                  <a:lnTo>
                    <a:pt x="15342" y="2818"/>
                  </a:lnTo>
                  <a:lnTo>
                    <a:pt x="15330" y="2810"/>
                  </a:lnTo>
                  <a:lnTo>
                    <a:pt x="15317" y="2801"/>
                  </a:lnTo>
                  <a:lnTo>
                    <a:pt x="15305" y="2792"/>
                  </a:lnTo>
                  <a:lnTo>
                    <a:pt x="15292" y="2781"/>
                  </a:lnTo>
                  <a:lnTo>
                    <a:pt x="15281" y="2770"/>
                  </a:lnTo>
                  <a:lnTo>
                    <a:pt x="15271" y="2758"/>
                  </a:lnTo>
                  <a:lnTo>
                    <a:pt x="15260" y="2747"/>
                  </a:lnTo>
                  <a:lnTo>
                    <a:pt x="15250" y="2735"/>
                  </a:lnTo>
                  <a:lnTo>
                    <a:pt x="15242" y="2722"/>
                  </a:lnTo>
                  <a:lnTo>
                    <a:pt x="15233" y="2710"/>
                  </a:lnTo>
                  <a:lnTo>
                    <a:pt x="15225" y="2697"/>
                  </a:lnTo>
                  <a:lnTo>
                    <a:pt x="15219" y="2683"/>
                  </a:lnTo>
                  <a:lnTo>
                    <a:pt x="15213" y="2670"/>
                  </a:lnTo>
                  <a:lnTo>
                    <a:pt x="15208" y="2655"/>
                  </a:lnTo>
                  <a:lnTo>
                    <a:pt x="15202" y="2642"/>
                  </a:lnTo>
                  <a:lnTo>
                    <a:pt x="15199" y="2626"/>
                  </a:lnTo>
                  <a:lnTo>
                    <a:pt x="15195" y="2612"/>
                  </a:lnTo>
                  <a:lnTo>
                    <a:pt x="15193" y="2596"/>
                  </a:lnTo>
                  <a:lnTo>
                    <a:pt x="15191" y="2582"/>
                  </a:lnTo>
                  <a:lnTo>
                    <a:pt x="15190" y="2565"/>
                  </a:lnTo>
                  <a:lnTo>
                    <a:pt x="15190" y="25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" name="Объект 5"/>
            <p:cNvSpPr txBox="1">
              <a:spLocks/>
            </p:cNvSpPr>
            <p:nvPr/>
          </p:nvSpPr>
          <p:spPr>
            <a:xfrm>
              <a:off x="237309" y="5262002"/>
              <a:ext cx="3603793" cy="1012962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360363" indent="-18415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SzPct val="85000"/>
                <a:buFontTx/>
                <a:buBlip>
                  <a:blip r:embed="rId3"/>
                </a:buBlip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36575" indent="-176213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SzPct val="85000"/>
                <a:buFontTx/>
                <a:buBlip>
                  <a:blip r:embed="rId4"/>
                </a:buBlip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920"/>
                </a:lnSpc>
              </a:pPr>
              <a:r>
                <a:rPr lang="ru-RU" dirty="0">
                  <a:solidFill>
                    <a:schemeClr val="bg1"/>
                  </a:solidFill>
                </a:rPr>
                <a:t>AO «</a:t>
              </a:r>
              <a:r>
                <a:rPr lang="ru-RU" dirty="0" err="1">
                  <a:solidFill>
                    <a:schemeClr val="bg1"/>
                  </a:solidFill>
                </a:rPr>
                <a:t>Медиаскоп</a:t>
              </a:r>
              <a:r>
                <a:rPr lang="ru-RU" dirty="0">
                  <a:solidFill>
                    <a:schemeClr val="bg1"/>
                  </a:solidFill>
                </a:rPr>
                <a:t>» </a:t>
              </a:r>
              <a:br>
                <a:rPr lang="ru-RU" dirty="0">
                  <a:solidFill>
                    <a:schemeClr val="bg1"/>
                  </a:solidFill>
                </a:rPr>
              </a:br>
              <a:r>
                <a:rPr lang="ru-RU" dirty="0">
                  <a:solidFill>
                    <a:schemeClr val="bg1"/>
                  </a:solidFill>
                </a:rPr>
                <a:t>ул. Двинцев, д. 12, корп. 1, Москва </a:t>
              </a:r>
              <a:br>
                <a:rPr lang="ru-RU" dirty="0">
                  <a:solidFill>
                    <a:schemeClr val="bg1"/>
                  </a:solidFill>
                </a:rPr>
              </a:br>
              <a:r>
                <a:rPr lang="ru-RU" dirty="0">
                  <a:solidFill>
                    <a:schemeClr val="bg1"/>
                  </a:solidFill>
                </a:rPr>
                <a:t>127018, Россия </a:t>
              </a:r>
              <a:br>
                <a:rPr lang="ru-RU" dirty="0">
                  <a:solidFill>
                    <a:schemeClr val="bg1"/>
                  </a:solidFill>
                </a:rPr>
              </a:br>
              <a:r>
                <a:rPr lang="ru-RU" dirty="0">
                  <a:solidFill>
                    <a:schemeClr val="bg1"/>
                  </a:solidFill>
                </a:rPr>
                <a:t>8 495 935 87 18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0053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Алгоритм </a:t>
            </a:r>
            <a:r>
              <a:rPr lang="en-US" dirty="0"/>
              <a:t>Rete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AEA8C7-D3F1-1542-BEF3-7377BE01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60" y="700553"/>
            <a:ext cx="1232274" cy="12322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ED04E2-2C19-CD46-A7DC-3C2B0C65D089}"/>
              </a:ext>
            </a:extLst>
          </p:cNvPr>
          <p:cNvSpPr txBox="1"/>
          <p:nvPr/>
        </p:nvSpPr>
        <p:spPr>
          <a:xfrm>
            <a:off x="715716" y="1985292"/>
            <a:ext cx="1846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Charles L. </a:t>
            </a:r>
            <a:r>
              <a:rPr lang="en-GB" sz="1200" b="1" dirty="0" err="1"/>
              <a:t>Forgy</a:t>
            </a:r>
            <a:r>
              <a:rPr lang="en-US" sz="1200" b="1" dirty="0"/>
              <a:t>,</a:t>
            </a:r>
          </a:p>
          <a:p>
            <a:r>
              <a:rPr lang="ru-RU" sz="1200" b="1" dirty="0"/>
              <a:t>Университет Карнеги </a:t>
            </a:r>
          </a:p>
          <a:p>
            <a:r>
              <a:rPr lang="ru-RU" sz="1200" b="1" dirty="0" err="1"/>
              <a:t>Меллон</a:t>
            </a:r>
            <a:r>
              <a:rPr lang="ru-RU" sz="1200" b="1" dirty="0"/>
              <a:t>, </a:t>
            </a:r>
            <a:r>
              <a:rPr lang="en-GB" sz="1200" b="1" dirty="0"/>
              <a:t>197</a:t>
            </a:r>
            <a:r>
              <a:rPr lang="ru-RU" sz="1200" b="1" dirty="0"/>
              <a:t>9 г.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10C100-60BD-2A41-AE92-A88A7945FA32}"/>
              </a:ext>
            </a:extLst>
          </p:cNvPr>
          <p:cNvSpPr txBox="1"/>
          <p:nvPr/>
        </p:nvSpPr>
        <p:spPr>
          <a:xfrm>
            <a:off x="5296422" y="697803"/>
            <a:ext cx="1599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Rete </a:t>
            </a:r>
            <a:r>
              <a:rPr lang="ru-RU" sz="1400" dirty="0"/>
              <a:t>– сеть </a:t>
            </a:r>
            <a:r>
              <a:rPr lang="en-US" sz="1400" dirty="0"/>
              <a:t>(</a:t>
            </a:r>
            <a:r>
              <a:rPr lang="ru-RU" sz="1400" dirty="0"/>
              <a:t>лат.</a:t>
            </a:r>
            <a:r>
              <a:rPr lang="en-US" sz="1400" dirty="0"/>
              <a:t>)</a:t>
            </a:r>
            <a:endParaRPr lang="ru-RU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70395C-230F-BD4A-A9D2-82A9152104B3}"/>
              </a:ext>
            </a:extLst>
          </p:cNvPr>
          <p:cNvSpPr/>
          <p:nvPr/>
        </p:nvSpPr>
        <p:spPr>
          <a:xfrm>
            <a:off x="3583054" y="1855427"/>
            <a:ext cx="123227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0747DA-BE82-EE42-9742-46F3FBD3C1D4}"/>
              </a:ext>
            </a:extLst>
          </p:cNvPr>
          <p:cNvSpPr/>
          <p:nvPr/>
        </p:nvSpPr>
        <p:spPr>
          <a:xfrm>
            <a:off x="1906429" y="3016164"/>
            <a:ext cx="967528" cy="540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E96600-39AE-4F4D-8FA3-A95A90CA308F}"/>
              </a:ext>
            </a:extLst>
          </p:cNvPr>
          <p:cNvSpPr/>
          <p:nvPr/>
        </p:nvSpPr>
        <p:spPr>
          <a:xfrm>
            <a:off x="3757359" y="3018603"/>
            <a:ext cx="883664" cy="540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WM</a:t>
            </a: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203DCC4A-BCA3-E04C-8547-33FF601CCD01}"/>
              </a:ext>
            </a:extLst>
          </p:cNvPr>
          <p:cNvSpPr/>
          <p:nvPr/>
        </p:nvSpPr>
        <p:spPr>
          <a:xfrm>
            <a:off x="5282198" y="1656077"/>
            <a:ext cx="1068081" cy="1045029"/>
          </a:xfrm>
          <a:prstGeom prst="frame">
            <a:avLst>
              <a:gd name="adj1" fmla="val 514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2F44F4-5FC4-2E42-8F01-0BF816C81146}"/>
              </a:ext>
            </a:extLst>
          </p:cNvPr>
          <p:cNvSpPr txBox="1"/>
          <p:nvPr/>
        </p:nvSpPr>
        <p:spPr>
          <a:xfrm>
            <a:off x="5364832" y="1855425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conflict</a:t>
            </a:r>
          </a:p>
          <a:p>
            <a:pPr algn="ctr"/>
            <a:r>
              <a:rPr lang="en-US" dirty="0"/>
              <a:t>set</a:t>
            </a:r>
            <a:endParaRPr lang="ru-RU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7CB520-A4F7-684A-8119-BEE0063BE8E0}"/>
              </a:ext>
            </a:extLst>
          </p:cNvPr>
          <p:cNvSpPr/>
          <p:nvPr/>
        </p:nvSpPr>
        <p:spPr>
          <a:xfrm>
            <a:off x="6740924" y="1855425"/>
            <a:ext cx="1411835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57C5F8-1889-A24B-81CE-71B888DCA220}"/>
              </a:ext>
            </a:extLst>
          </p:cNvPr>
          <p:cNvSpPr/>
          <p:nvPr/>
        </p:nvSpPr>
        <p:spPr>
          <a:xfrm>
            <a:off x="8622726" y="1625508"/>
            <a:ext cx="1360074" cy="11061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  <a:endParaRPr lang="ru-RU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A1A427-5801-3E41-9649-4F04E2F3E705}"/>
              </a:ext>
            </a:extLst>
          </p:cNvPr>
          <p:cNvCxnSpPr>
            <a:stCxn id="16" idx="0"/>
            <a:endCxn id="15" idx="1"/>
          </p:cNvCxnSpPr>
          <p:nvPr/>
        </p:nvCxnSpPr>
        <p:spPr>
          <a:xfrm flipV="1">
            <a:off x="2390193" y="2178593"/>
            <a:ext cx="1192861" cy="837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5E4A1CF-AE3F-654A-8233-F4B4F490E109}"/>
              </a:ext>
            </a:extLst>
          </p:cNvPr>
          <p:cNvCxnSpPr>
            <a:stCxn id="18" idx="0"/>
            <a:endCxn id="15" idx="2"/>
          </p:cNvCxnSpPr>
          <p:nvPr/>
        </p:nvCxnSpPr>
        <p:spPr>
          <a:xfrm flipV="1">
            <a:off x="4199191" y="2501758"/>
            <a:ext cx="0" cy="516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9FC8C55-0624-4D48-AFA7-5D2735193EF1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4815328" y="2178592"/>
            <a:ext cx="466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770FF51-566C-1844-9935-658C3D4F1DCC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6350279" y="2178591"/>
            <a:ext cx="39064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33DED0A-2B1D-AA49-9137-8AAA2D5A8C60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 flipV="1">
            <a:off x="8152759" y="2178590"/>
            <a:ext cx="469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321E6DF-3857-6D45-A5EB-7C64AFDBF4D3}"/>
              </a:ext>
            </a:extLst>
          </p:cNvPr>
          <p:cNvCxnSpPr/>
          <p:nvPr/>
        </p:nvCxnSpPr>
        <p:spPr>
          <a:xfrm flipV="1">
            <a:off x="9982800" y="1507507"/>
            <a:ext cx="498222" cy="437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66555B6-B452-4E44-A16A-2B1B8959C766}"/>
              </a:ext>
            </a:extLst>
          </p:cNvPr>
          <p:cNvCxnSpPr/>
          <p:nvPr/>
        </p:nvCxnSpPr>
        <p:spPr>
          <a:xfrm>
            <a:off x="9982800" y="2475695"/>
            <a:ext cx="498222" cy="399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3B4FC6B-01C2-9D4F-9B3F-C08B291AFC70}"/>
              </a:ext>
            </a:extLst>
          </p:cNvPr>
          <p:cNvSpPr txBox="1"/>
          <p:nvPr/>
        </p:nvSpPr>
        <p:spPr>
          <a:xfrm>
            <a:off x="10564415" y="113817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</a:t>
            </a:r>
            <a:endParaRPr lang="ru-RU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596157-3376-F54C-997C-10446D792206}"/>
              </a:ext>
            </a:extLst>
          </p:cNvPr>
          <p:cNvSpPr txBox="1"/>
          <p:nvPr/>
        </p:nvSpPr>
        <p:spPr>
          <a:xfrm>
            <a:off x="10502860" y="276944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810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Алгоритм </a:t>
            </a:r>
            <a:r>
              <a:rPr lang="en-US" dirty="0"/>
              <a:t>Rete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AEA8C7-D3F1-1542-BEF3-7377BE01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60" y="700553"/>
            <a:ext cx="1232274" cy="12322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ED04E2-2C19-CD46-A7DC-3C2B0C65D089}"/>
              </a:ext>
            </a:extLst>
          </p:cNvPr>
          <p:cNvSpPr txBox="1"/>
          <p:nvPr/>
        </p:nvSpPr>
        <p:spPr>
          <a:xfrm>
            <a:off x="715716" y="1985292"/>
            <a:ext cx="1846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Charles L. </a:t>
            </a:r>
            <a:r>
              <a:rPr lang="en-GB" sz="1200" b="1" dirty="0" err="1"/>
              <a:t>Forgy</a:t>
            </a:r>
            <a:r>
              <a:rPr lang="en-US" sz="1200" b="1" dirty="0"/>
              <a:t>,</a:t>
            </a:r>
          </a:p>
          <a:p>
            <a:r>
              <a:rPr lang="ru-RU" sz="1200" b="1" dirty="0"/>
              <a:t>Университет Карнеги </a:t>
            </a:r>
          </a:p>
          <a:p>
            <a:r>
              <a:rPr lang="ru-RU" sz="1200" b="1" dirty="0" err="1"/>
              <a:t>Меллон</a:t>
            </a:r>
            <a:r>
              <a:rPr lang="ru-RU" sz="1200" b="1" dirty="0"/>
              <a:t>, </a:t>
            </a:r>
            <a:r>
              <a:rPr lang="en-GB" sz="1200" b="1" dirty="0"/>
              <a:t>197</a:t>
            </a:r>
            <a:r>
              <a:rPr lang="ru-RU" sz="1200" b="1" dirty="0"/>
              <a:t>9 г.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10C100-60BD-2A41-AE92-A88A7945FA32}"/>
              </a:ext>
            </a:extLst>
          </p:cNvPr>
          <p:cNvSpPr txBox="1"/>
          <p:nvPr/>
        </p:nvSpPr>
        <p:spPr>
          <a:xfrm>
            <a:off x="5296422" y="697803"/>
            <a:ext cx="1599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Rete </a:t>
            </a:r>
            <a:r>
              <a:rPr lang="ru-RU" sz="1400" dirty="0"/>
              <a:t>– сеть </a:t>
            </a:r>
            <a:r>
              <a:rPr lang="en-US" sz="1400" dirty="0"/>
              <a:t>(</a:t>
            </a:r>
            <a:r>
              <a:rPr lang="ru-RU" sz="1400" dirty="0"/>
              <a:t>лат.</a:t>
            </a:r>
            <a:r>
              <a:rPr lang="en-US" sz="1400" dirty="0"/>
              <a:t>)</a:t>
            </a:r>
            <a:endParaRPr lang="ru-RU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70395C-230F-BD4A-A9D2-82A9152104B3}"/>
              </a:ext>
            </a:extLst>
          </p:cNvPr>
          <p:cNvSpPr/>
          <p:nvPr/>
        </p:nvSpPr>
        <p:spPr>
          <a:xfrm>
            <a:off x="3583054" y="1855427"/>
            <a:ext cx="123227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0747DA-BE82-EE42-9742-46F3FBD3C1D4}"/>
              </a:ext>
            </a:extLst>
          </p:cNvPr>
          <p:cNvSpPr/>
          <p:nvPr/>
        </p:nvSpPr>
        <p:spPr>
          <a:xfrm>
            <a:off x="1906429" y="3016164"/>
            <a:ext cx="967528" cy="540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E96600-39AE-4F4D-8FA3-A95A90CA308F}"/>
              </a:ext>
            </a:extLst>
          </p:cNvPr>
          <p:cNvSpPr/>
          <p:nvPr/>
        </p:nvSpPr>
        <p:spPr>
          <a:xfrm>
            <a:off x="3757359" y="3018603"/>
            <a:ext cx="883664" cy="540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WM</a:t>
            </a: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203DCC4A-BCA3-E04C-8547-33FF601CCD01}"/>
              </a:ext>
            </a:extLst>
          </p:cNvPr>
          <p:cNvSpPr/>
          <p:nvPr/>
        </p:nvSpPr>
        <p:spPr>
          <a:xfrm>
            <a:off x="5282198" y="1656077"/>
            <a:ext cx="1068081" cy="1045029"/>
          </a:xfrm>
          <a:prstGeom prst="frame">
            <a:avLst>
              <a:gd name="adj1" fmla="val 514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2F44F4-5FC4-2E42-8F01-0BF816C81146}"/>
              </a:ext>
            </a:extLst>
          </p:cNvPr>
          <p:cNvSpPr txBox="1"/>
          <p:nvPr/>
        </p:nvSpPr>
        <p:spPr>
          <a:xfrm>
            <a:off x="5364832" y="1855425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conflict</a:t>
            </a:r>
          </a:p>
          <a:p>
            <a:pPr algn="ctr"/>
            <a:r>
              <a:rPr lang="en-US" dirty="0"/>
              <a:t>set</a:t>
            </a:r>
            <a:endParaRPr lang="ru-RU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7CB520-A4F7-684A-8119-BEE0063BE8E0}"/>
              </a:ext>
            </a:extLst>
          </p:cNvPr>
          <p:cNvSpPr/>
          <p:nvPr/>
        </p:nvSpPr>
        <p:spPr>
          <a:xfrm>
            <a:off x="6740924" y="1855425"/>
            <a:ext cx="1411835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57C5F8-1889-A24B-81CE-71B888DCA220}"/>
              </a:ext>
            </a:extLst>
          </p:cNvPr>
          <p:cNvSpPr/>
          <p:nvPr/>
        </p:nvSpPr>
        <p:spPr>
          <a:xfrm>
            <a:off x="8622726" y="1625508"/>
            <a:ext cx="1360074" cy="11061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A9D009-1E8D-8342-B3EC-7C6CFA4A09B1}"/>
              </a:ext>
            </a:extLst>
          </p:cNvPr>
          <p:cNvSpPr txBox="1"/>
          <p:nvPr/>
        </p:nvSpPr>
        <p:spPr>
          <a:xfrm>
            <a:off x="3884040" y="4017177"/>
            <a:ext cx="6303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wme</a:t>
            </a:r>
            <a:r>
              <a:rPr lang="en-US" sz="1400" baseline="-25000" dirty="0"/>
              <a:t>1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2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3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 err="1"/>
              <a:t>wme</a:t>
            </a:r>
            <a:r>
              <a:rPr lang="en-US" sz="1400" baseline="-25000" dirty="0" err="1"/>
              <a:t>n</a:t>
            </a:r>
            <a:endParaRPr lang="ru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5AFEA1-E425-A842-9D78-B963FAB6A8B3}"/>
              </a:ext>
            </a:extLst>
          </p:cNvPr>
          <p:cNvSpPr txBox="1"/>
          <p:nvPr/>
        </p:nvSpPr>
        <p:spPr>
          <a:xfrm>
            <a:off x="1450277" y="4017178"/>
            <a:ext cx="80823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pattern</a:t>
            </a:r>
            <a:r>
              <a:rPr lang="en-US" sz="1400" baseline="-25000" dirty="0"/>
              <a:t>1</a:t>
            </a:r>
          </a:p>
          <a:p>
            <a:r>
              <a:rPr lang="en-US" sz="1400" dirty="0"/>
              <a:t>pattern</a:t>
            </a:r>
            <a:r>
              <a:rPr lang="en-US" sz="1400" baseline="-25000" dirty="0"/>
              <a:t>2</a:t>
            </a:r>
          </a:p>
          <a:p>
            <a:r>
              <a:rPr lang="en-US" sz="1400" dirty="0"/>
              <a:t>pattern</a:t>
            </a:r>
            <a:r>
              <a:rPr lang="en-US" sz="1400" baseline="-25000" dirty="0"/>
              <a:t>3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 err="1"/>
              <a:t>pattern</a:t>
            </a:r>
            <a:r>
              <a:rPr lang="en-US" sz="1400" baseline="-25000" dirty="0" err="1"/>
              <a:t>k</a:t>
            </a:r>
            <a:endParaRPr lang="ru-RU" sz="1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3998A-91D1-CE45-BC02-30316F7634B5}"/>
              </a:ext>
            </a:extLst>
          </p:cNvPr>
          <p:cNvSpPr txBox="1"/>
          <p:nvPr/>
        </p:nvSpPr>
        <p:spPr>
          <a:xfrm>
            <a:off x="2562632" y="4019615"/>
            <a:ext cx="76174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action</a:t>
            </a:r>
            <a:r>
              <a:rPr lang="en-US" sz="1400" baseline="-25000" dirty="0"/>
              <a:t>1</a:t>
            </a:r>
          </a:p>
          <a:p>
            <a:r>
              <a:rPr lang="en-US" sz="1400" dirty="0"/>
              <a:t>action</a:t>
            </a:r>
            <a:r>
              <a:rPr lang="en-US" sz="1400" baseline="-25000" dirty="0"/>
              <a:t>2</a:t>
            </a:r>
          </a:p>
          <a:p>
            <a:r>
              <a:rPr lang="en-US" sz="1400" dirty="0"/>
              <a:t>action</a:t>
            </a:r>
            <a:r>
              <a:rPr lang="en-US" sz="1400" baseline="-25000" dirty="0"/>
              <a:t>3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 err="1"/>
              <a:t>action</a:t>
            </a:r>
            <a:r>
              <a:rPr lang="en-US" sz="1400" baseline="-25000" dirty="0" err="1"/>
              <a:t>m</a:t>
            </a:r>
            <a:endParaRPr lang="ru-RU" sz="1400" baseline="-25000" dirty="0"/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F7D82C8F-0F82-6740-AB7A-761C42F0D18D}"/>
              </a:ext>
            </a:extLst>
          </p:cNvPr>
          <p:cNvSpPr/>
          <p:nvPr/>
        </p:nvSpPr>
        <p:spPr>
          <a:xfrm>
            <a:off x="1450277" y="4017177"/>
            <a:ext cx="808235" cy="1169551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031730F2-9110-434F-AF41-862164F80A17}"/>
              </a:ext>
            </a:extLst>
          </p:cNvPr>
          <p:cNvSpPr/>
          <p:nvPr/>
        </p:nvSpPr>
        <p:spPr>
          <a:xfrm>
            <a:off x="2516144" y="4017176"/>
            <a:ext cx="808235" cy="1169551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B3D4E506-0127-1E4B-A628-0434850D23B2}"/>
              </a:ext>
            </a:extLst>
          </p:cNvPr>
          <p:cNvSpPr/>
          <p:nvPr/>
        </p:nvSpPr>
        <p:spPr>
          <a:xfrm>
            <a:off x="3777603" y="4024110"/>
            <a:ext cx="808235" cy="1169551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A1A427-5801-3E41-9649-4F04E2F3E705}"/>
              </a:ext>
            </a:extLst>
          </p:cNvPr>
          <p:cNvCxnSpPr>
            <a:stCxn id="16" idx="0"/>
            <a:endCxn id="15" idx="1"/>
          </p:cNvCxnSpPr>
          <p:nvPr/>
        </p:nvCxnSpPr>
        <p:spPr>
          <a:xfrm flipV="1">
            <a:off x="2390193" y="2178593"/>
            <a:ext cx="1192861" cy="837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5E4A1CF-AE3F-654A-8233-F4B4F490E109}"/>
              </a:ext>
            </a:extLst>
          </p:cNvPr>
          <p:cNvCxnSpPr>
            <a:stCxn id="18" idx="0"/>
            <a:endCxn id="15" idx="2"/>
          </p:cNvCxnSpPr>
          <p:nvPr/>
        </p:nvCxnSpPr>
        <p:spPr>
          <a:xfrm flipV="1">
            <a:off x="4199191" y="2501758"/>
            <a:ext cx="0" cy="516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0F2A5CA-7A89-2D42-B9EB-0CE308140669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854395" y="3572185"/>
            <a:ext cx="330875" cy="44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6B1A45E-1CB4-B847-A9BE-AABBD0449A0F}"/>
              </a:ext>
            </a:extLst>
          </p:cNvPr>
          <p:cNvCxnSpPr>
            <a:stCxn id="29" idx="0"/>
          </p:cNvCxnSpPr>
          <p:nvPr/>
        </p:nvCxnSpPr>
        <p:spPr>
          <a:xfrm flipH="1" flipV="1">
            <a:off x="2562632" y="3559127"/>
            <a:ext cx="357630" cy="458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EB8188C-923E-A849-A936-D4DE86D19B64}"/>
              </a:ext>
            </a:extLst>
          </p:cNvPr>
          <p:cNvCxnSpPr>
            <a:stCxn id="32" idx="0"/>
            <a:endCxn id="18" idx="2"/>
          </p:cNvCxnSpPr>
          <p:nvPr/>
        </p:nvCxnSpPr>
        <p:spPr>
          <a:xfrm flipV="1">
            <a:off x="4181721" y="3559127"/>
            <a:ext cx="17470" cy="464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9FC8C55-0624-4D48-AFA7-5D2735193EF1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4815328" y="2178592"/>
            <a:ext cx="466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770FF51-566C-1844-9935-658C3D4F1DCC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6350279" y="2178591"/>
            <a:ext cx="39064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33DED0A-2B1D-AA49-9137-8AAA2D5A8C60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 flipV="1">
            <a:off x="8152759" y="2178590"/>
            <a:ext cx="469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321E6DF-3857-6D45-A5EB-7C64AFDBF4D3}"/>
              </a:ext>
            </a:extLst>
          </p:cNvPr>
          <p:cNvCxnSpPr/>
          <p:nvPr/>
        </p:nvCxnSpPr>
        <p:spPr>
          <a:xfrm flipV="1">
            <a:off x="9982800" y="1507507"/>
            <a:ext cx="498222" cy="437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66555B6-B452-4E44-A16A-2B1B8959C766}"/>
              </a:ext>
            </a:extLst>
          </p:cNvPr>
          <p:cNvCxnSpPr/>
          <p:nvPr/>
        </p:nvCxnSpPr>
        <p:spPr>
          <a:xfrm>
            <a:off x="9982800" y="2475695"/>
            <a:ext cx="498222" cy="399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3B4FC6B-01C2-9D4F-9B3F-C08B291AFC70}"/>
              </a:ext>
            </a:extLst>
          </p:cNvPr>
          <p:cNvSpPr txBox="1"/>
          <p:nvPr/>
        </p:nvSpPr>
        <p:spPr>
          <a:xfrm>
            <a:off x="10564415" y="113817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</a:t>
            </a:r>
            <a:endParaRPr lang="ru-RU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596157-3376-F54C-997C-10446D792206}"/>
              </a:ext>
            </a:extLst>
          </p:cNvPr>
          <p:cNvSpPr txBox="1"/>
          <p:nvPr/>
        </p:nvSpPr>
        <p:spPr>
          <a:xfrm>
            <a:off x="10502860" y="276944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4655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Алгоритм </a:t>
            </a:r>
            <a:r>
              <a:rPr lang="en-US" dirty="0"/>
              <a:t>Rete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AEA8C7-D3F1-1542-BEF3-7377BE01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60" y="700553"/>
            <a:ext cx="1232274" cy="12322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ED04E2-2C19-CD46-A7DC-3C2B0C65D089}"/>
              </a:ext>
            </a:extLst>
          </p:cNvPr>
          <p:cNvSpPr txBox="1"/>
          <p:nvPr/>
        </p:nvSpPr>
        <p:spPr>
          <a:xfrm>
            <a:off x="715716" y="1985292"/>
            <a:ext cx="1846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Charles L. </a:t>
            </a:r>
            <a:r>
              <a:rPr lang="en-GB" sz="1200" b="1" dirty="0" err="1"/>
              <a:t>Forgy</a:t>
            </a:r>
            <a:r>
              <a:rPr lang="en-US" sz="1200" b="1" dirty="0"/>
              <a:t>,</a:t>
            </a:r>
          </a:p>
          <a:p>
            <a:r>
              <a:rPr lang="ru-RU" sz="1200" b="1" dirty="0"/>
              <a:t>Университет Карнеги </a:t>
            </a:r>
          </a:p>
          <a:p>
            <a:r>
              <a:rPr lang="ru-RU" sz="1200" b="1" dirty="0" err="1"/>
              <a:t>Меллон</a:t>
            </a:r>
            <a:r>
              <a:rPr lang="ru-RU" sz="1200" b="1" dirty="0"/>
              <a:t>, </a:t>
            </a:r>
            <a:r>
              <a:rPr lang="en-GB" sz="1200" b="1" dirty="0"/>
              <a:t>197</a:t>
            </a:r>
            <a:r>
              <a:rPr lang="ru-RU" sz="1200" b="1" dirty="0"/>
              <a:t>9 г.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10C100-60BD-2A41-AE92-A88A7945FA32}"/>
              </a:ext>
            </a:extLst>
          </p:cNvPr>
          <p:cNvSpPr txBox="1"/>
          <p:nvPr/>
        </p:nvSpPr>
        <p:spPr>
          <a:xfrm>
            <a:off x="5296422" y="697803"/>
            <a:ext cx="1599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Rete </a:t>
            </a:r>
            <a:r>
              <a:rPr lang="ru-RU" sz="1400" dirty="0"/>
              <a:t>– сеть </a:t>
            </a:r>
            <a:r>
              <a:rPr lang="en-US" sz="1400" dirty="0"/>
              <a:t>(</a:t>
            </a:r>
            <a:r>
              <a:rPr lang="ru-RU" sz="1400" dirty="0"/>
              <a:t>лат.</a:t>
            </a:r>
            <a:r>
              <a:rPr lang="en-US" sz="1400" dirty="0"/>
              <a:t>)</a:t>
            </a:r>
            <a:endParaRPr lang="ru-RU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70395C-230F-BD4A-A9D2-82A9152104B3}"/>
              </a:ext>
            </a:extLst>
          </p:cNvPr>
          <p:cNvSpPr/>
          <p:nvPr/>
        </p:nvSpPr>
        <p:spPr>
          <a:xfrm>
            <a:off x="3583054" y="1855427"/>
            <a:ext cx="123227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0747DA-BE82-EE42-9742-46F3FBD3C1D4}"/>
              </a:ext>
            </a:extLst>
          </p:cNvPr>
          <p:cNvSpPr/>
          <p:nvPr/>
        </p:nvSpPr>
        <p:spPr>
          <a:xfrm>
            <a:off x="1906429" y="3016164"/>
            <a:ext cx="967528" cy="540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E96600-39AE-4F4D-8FA3-A95A90CA308F}"/>
              </a:ext>
            </a:extLst>
          </p:cNvPr>
          <p:cNvSpPr/>
          <p:nvPr/>
        </p:nvSpPr>
        <p:spPr>
          <a:xfrm>
            <a:off x="3757359" y="3018603"/>
            <a:ext cx="883664" cy="540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WM</a:t>
            </a: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203DCC4A-BCA3-E04C-8547-33FF601CCD01}"/>
              </a:ext>
            </a:extLst>
          </p:cNvPr>
          <p:cNvSpPr/>
          <p:nvPr/>
        </p:nvSpPr>
        <p:spPr>
          <a:xfrm>
            <a:off x="5282198" y="1656077"/>
            <a:ext cx="1068081" cy="1045029"/>
          </a:xfrm>
          <a:prstGeom prst="frame">
            <a:avLst>
              <a:gd name="adj1" fmla="val 514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2F44F4-5FC4-2E42-8F01-0BF816C81146}"/>
              </a:ext>
            </a:extLst>
          </p:cNvPr>
          <p:cNvSpPr txBox="1"/>
          <p:nvPr/>
        </p:nvSpPr>
        <p:spPr>
          <a:xfrm>
            <a:off x="5364832" y="1855425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conflict</a:t>
            </a:r>
          </a:p>
          <a:p>
            <a:pPr algn="ctr"/>
            <a:r>
              <a:rPr lang="en-US" dirty="0"/>
              <a:t>set</a:t>
            </a:r>
            <a:endParaRPr lang="ru-RU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7CB520-A4F7-684A-8119-BEE0063BE8E0}"/>
              </a:ext>
            </a:extLst>
          </p:cNvPr>
          <p:cNvSpPr/>
          <p:nvPr/>
        </p:nvSpPr>
        <p:spPr>
          <a:xfrm>
            <a:off x="6740924" y="1855425"/>
            <a:ext cx="1411835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57C5F8-1889-A24B-81CE-71B888DCA220}"/>
              </a:ext>
            </a:extLst>
          </p:cNvPr>
          <p:cNvSpPr/>
          <p:nvPr/>
        </p:nvSpPr>
        <p:spPr>
          <a:xfrm>
            <a:off x="8622726" y="1625508"/>
            <a:ext cx="1360074" cy="11061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A9D009-1E8D-8342-B3EC-7C6CFA4A09B1}"/>
              </a:ext>
            </a:extLst>
          </p:cNvPr>
          <p:cNvSpPr txBox="1"/>
          <p:nvPr/>
        </p:nvSpPr>
        <p:spPr>
          <a:xfrm>
            <a:off x="3884040" y="4017177"/>
            <a:ext cx="6303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wme</a:t>
            </a:r>
            <a:r>
              <a:rPr lang="en-US" sz="1400" baseline="-25000" dirty="0"/>
              <a:t>1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2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3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 err="1"/>
              <a:t>wme</a:t>
            </a:r>
            <a:r>
              <a:rPr lang="en-US" sz="1400" baseline="-25000" dirty="0" err="1"/>
              <a:t>n</a:t>
            </a:r>
            <a:endParaRPr lang="ru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5AFEA1-E425-A842-9D78-B963FAB6A8B3}"/>
              </a:ext>
            </a:extLst>
          </p:cNvPr>
          <p:cNvSpPr txBox="1"/>
          <p:nvPr/>
        </p:nvSpPr>
        <p:spPr>
          <a:xfrm>
            <a:off x="1450277" y="4017178"/>
            <a:ext cx="80823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pattern</a:t>
            </a:r>
            <a:r>
              <a:rPr lang="en-US" sz="1400" baseline="-25000" dirty="0"/>
              <a:t>1</a:t>
            </a:r>
          </a:p>
          <a:p>
            <a:r>
              <a:rPr lang="en-US" sz="1400" dirty="0"/>
              <a:t>pattern</a:t>
            </a:r>
            <a:r>
              <a:rPr lang="en-US" sz="1400" baseline="-25000" dirty="0"/>
              <a:t>2</a:t>
            </a:r>
          </a:p>
          <a:p>
            <a:r>
              <a:rPr lang="en-US" sz="1400" dirty="0"/>
              <a:t>pattern</a:t>
            </a:r>
            <a:r>
              <a:rPr lang="en-US" sz="1400" baseline="-25000" dirty="0"/>
              <a:t>3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 err="1"/>
              <a:t>pattern</a:t>
            </a:r>
            <a:r>
              <a:rPr lang="en-US" sz="1400" baseline="-25000" dirty="0" err="1"/>
              <a:t>k</a:t>
            </a:r>
            <a:endParaRPr lang="ru-RU" sz="1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3998A-91D1-CE45-BC02-30316F7634B5}"/>
              </a:ext>
            </a:extLst>
          </p:cNvPr>
          <p:cNvSpPr txBox="1"/>
          <p:nvPr/>
        </p:nvSpPr>
        <p:spPr>
          <a:xfrm>
            <a:off x="2562632" y="4019615"/>
            <a:ext cx="76174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action</a:t>
            </a:r>
            <a:r>
              <a:rPr lang="en-US" sz="1400" baseline="-25000" dirty="0"/>
              <a:t>1</a:t>
            </a:r>
          </a:p>
          <a:p>
            <a:r>
              <a:rPr lang="en-US" sz="1400" dirty="0"/>
              <a:t>action</a:t>
            </a:r>
            <a:r>
              <a:rPr lang="en-US" sz="1400" baseline="-25000" dirty="0"/>
              <a:t>2</a:t>
            </a:r>
          </a:p>
          <a:p>
            <a:r>
              <a:rPr lang="en-US" sz="1400" dirty="0"/>
              <a:t>action</a:t>
            </a:r>
            <a:r>
              <a:rPr lang="en-US" sz="1400" baseline="-25000" dirty="0"/>
              <a:t>3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 err="1"/>
              <a:t>action</a:t>
            </a:r>
            <a:r>
              <a:rPr lang="en-US" sz="1400" baseline="-25000" dirty="0" err="1"/>
              <a:t>m</a:t>
            </a:r>
            <a:endParaRPr lang="ru-RU" sz="1400" baseline="-25000" dirty="0"/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F7D82C8F-0F82-6740-AB7A-761C42F0D18D}"/>
              </a:ext>
            </a:extLst>
          </p:cNvPr>
          <p:cNvSpPr/>
          <p:nvPr/>
        </p:nvSpPr>
        <p:spPr>
          <a:xfrm>
            <a:off x="1450277" y="4017177"/>
            <a:ext cx="808235" cy="1169551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031730F2-9110-434F-AF41-862164F80A17}"/>
              </a:ext>
            </a:extLst>
          </p:cNvPr>
          <p:cNvSpPr/>
          <p:nvPr/>
        </p:nvSpPr>
        <p:spPr>
          <a:xfrm>
            <a:off x="2516144" y="4017176"/>
            <a:ext cx="808235" cy="1169551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B3D4E506-0127-1E4B-A628-0434850D23B2}"/>
              </a:ext>
            </a:extLst>
          </p:cNvPr>
          <p:cNvSpPr/>
          <p:nvPr/>
        </p:nvSpPr>
        <p:spPr>
          <a:xfrm>
            <a:off x="3777603" y="4024110"/>
            <a:ext cx="808235" cy="1169551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A1A427-5801-3E41-9649-4F04E2F3E705}"/>
              </a:ext>
            </a:extLst>
          </p:cNvPr>
          <p:cNvCxnSpPr>
            <a:stCxn id="16" idx="0"/>
            <a:endCxn id="15" idx="1"/>
          </p:cNvCxnSpPr>
          <p:nvPr/>
        </p:nvCxnSpPr>
        <p:spPr>
          <a:xfrm flipV="1">
            <a:off x="2390193" y="2178593"/>
            <a:ext cx="1192861" cy="837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5E4A1CF-AE3F-654A-8233-F4B4F490E109}"/>
              </a:ext>
            </a:extLst>
          </p:cNvPr>
          <p:cNvCxnSpPr>
            <a:stCxn id="18" idx="0"/>
            <a:endCxn id="15" idx="2"/>
          </p:cNvCxnSpPr>
          <p:nvPr/>
        </p:nvCxnSpPr>
        <p:spPr>
          <a:xfrm flipV="1">
            <a:off x="4199191" y="2501758"/>
            <a:ext cx="0" cy="516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0F2A5CA-7A89-2D42-B9EB-0CE308140669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854395" y="3572185"/>
            <a:ext cx="330875" cy="44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6B1A45E-1CB4-B847-A9BE-AABBD0449A0F}"/>
              </a:ext>
            </a:extLst>
          </p:cNvPr>
          <p:cNvCxnSpPr>
            <a:stCxn id="29" idx="0"/>
          </p:cNvCxnSpPr>
          <p:nvPr/>
        </p:nvCxnSpPr>
        <p:spPr>
          <a:xfrm flipH="1" flipV="1">
            <a:off x="2562632" y="3559127"/>
            <a:ext cx="357630" cy="458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EB8188C-923E-A849-A936-D4DE86D19B64}"/>
              </a:ext>
            </a:extLst>
          </p:cNvPr>
          <p:cNvCxnSpPr>
            <a:stCxn id="32" idx="0"/>
            <a:endCxn id="18" idx="2"/>
          </p:cNvCxnSpPr>
          <p:nvPr/>
        </p:nvCxnSpPr>
        <p:spPr>
          <a:xfrm flipV="1">
            <a:off x="4181721" y="3559127"/>
            <a:ext cx="17470" cy="464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9FC8C55-0624-4D48-AFA7-5D2735193EF1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4815328" y="2178592"/>
            <a:ext cx="466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770FF51-566C-1844-9935-658C3D4F1DCC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6350279" y="2178591"/>
            <a:ext cx="39064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33DED0A-2B1D-AA49-9137-8AAA2D5A8C60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 flipV="1">
            <a:off x="8152759" y="2178590"/>
            <a:ext cx="469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321E6DF-3857-6D45-A5EB-7C64AFDBF4D3}"/>
              </a:ext>
            </a:extLst>
          </p:cNvPr>
          <p:cNvCxnSpPr/>
          <p:nvPr/>
        </p:nvCxnSpPr>
        <p:spPr>
          <a:xfrm flipV="1">
            <a:off x="9982800" y="1507507"/>
            <a:ext cx="498222" cy="437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66555B6-B452-4E44-A16A-2B1B8959C766}"/>
              </a:ext>
            </a:extLst>
          </p:cNvPr>
          <p:cNvCxnSpPr/>
          <p:nvPr/>
        </p:nvCxnSpPr>
        <p:spPr>
          <a:xfrm>
            <a:off x="9982800" y="2475695"/>
            <a:ext cx="498222" cy="399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78A7F1C-C52A-8246-858F-35340EC3F782}"/>
              </a:ext>
            </a:extLst>
          </p:cNvPr>
          <p:cNvSpPr txBox="1"/>
          <p:nvPr/>
        </p:nvSpPr>
        <p:spPr>
          <a:xfrm>
            <a:off x="5763879" y="3694466"/>
            <a:ext cx="8755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pattern</a:t>
            </a:r>
            <a:r>
              <a:rPr lang="en-US" sz="1400" baseline="-25000" dirty="0"/>
              <a:t>11</a:t>
            </a:r>
          </a:p>
          <a:p>
            <a:r>
              <a:rPr lang="en-US" sz="1400" dirty="0"/>
              <a:t>pattern</a:t>
            </a:r>
            <a:r>
              <a:rPr lang="en-US" sz="1400" baseline="-25000" dirty="0"/>
              <a:t>12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pattern</a:t>
            </a:r>
            <a:r>
              <a:rPr lang="en-US" sz="1400" baseline="-25000" dirty="0"/>
              <a:t>21</a:t>
            </a:r>
          </a:p>
          <a:p>
            <a:r>
              <a:rPr lang="en-US" sz="1400" dirty="0"/>
              <a:t>pattern</a:t>
            </a:r>
            <a:r>
              <a:rPr lang="en-US" sz="1400" baseline="-25000" dirty="0"/>
              <a:t>22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 err="1"/>
              <a:t>pattern</a:t>
            </a:r>
            <a:r>
              <a:rPr lang="en-US" sz="1400" baseline="-25000" dirty="0" err="1"/>
              <a:t>ki</a:t>
            </a:r>
            <a:endParaRPr lang="ru-RU" sz="1400" baseline="-25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313666-6FEA-AE43-866B-8FD29DB34DB9}"/>
              </a:ext>
            </a:extLst>
          </p:cNvPr>
          <p:cNvSpPr txBox="1"/>
          <p:nvPr/>
        </p:nvSpPr>
        <p:spPr>
          <a:xfrm>
            <a:off x="6806249" y="3586744"/>
            <a:ext cx="73770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wme</a:t>
            </a:r>
            <a:r>
              <a:rPr lang="en-US" sz="1400" baseline="-25000" dirty="0"/>
              <a:t>0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1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2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3</a:t>
            </a:r>
            <a:endParaRPr lang="ru-RU" sz="1400" baseline="-25000" dirty="0"/>
          </a:p>
          <a:p>
            <a:r>
              <a:rPr lang="en-US" sz="1400" dirty="0"/>
              <a:t>…</a:t>
            </a:r>
          </a:p>
          <a:p>
            <a:r>
              <a:rPr lang="en-US" sz="1400" dirty="0" err="1"/>
              <a:t>wme</a:t>
            </a:r>
            <a:r>
              <a:rPr lang="en-US" sz="1400" baseline="-25000" dirty="0" err="1"/>
              <a:t>n</a:t>
            </a:r>
            <a:endParaRPr lang="ru-RU" sz="1400" baseline="-25000" dirty="0"/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n-1</a:t>
            </a: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EA1882F8-8BF9-734A-98D9-0129564B00A8}"/>
              </a:ext>
            </a:extLst>
          </p:cNvPr>
          <p:cNvSpPr/>
          <p:nvPr/>
        </p:nvSpPr>
        <p:spPr>
          <a:xfrm>
            <a:off x="5677146" y="3347440"/>
            <a:ext cx="1920656" cy="2174581"/>
          </a:xfrm>
          <a:prstGeom prst="frame">
            <a:avLst>
              <a:gd name="adj1" fmla="val 409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C22206A2-918D-9847-9B35-746875B47DBA}"/>
              </a:ext>
            </a:extLst>
          </p:cNvPr>
          <p:cNvCxnSpPr>
            <a:cxnSpLocks/>
            <a:stCxn id="27" idx="2"/>
          </p:cNvCxnSpPr>
          <p:nvPr/>
        </p:nvCxnSpPr>
        <p:spPr>
          <a:xfrm rot="16200000" flipH="1">
            <a:off x="3657822" y="3383300"/>
            <a:ext cx="215898" cy="38227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400C3A24-1365-4C48-89A8-0FE7CF0F1D76}"/>
              </a:ext>
            </a:extLst>
          </p:cNvPr>
          <p:cNvCxnSpPr>
            <a:cxnSpLocks/>
            <a:stCxn id="32" idx="2"/>
          </p:cNvCxnSpPr>
          <p:nvPr/>
        </p:nvCxnSpPr>
        <p:spPr>
          <a:xfrm rot="16200000" flipH="1">
            <a:off x="4878812" y="4496569"/>
            <a:ext cx="101243" cy="14954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ame 62">
            <a:extLst>
              <a:ext uri="{FF2B5EF4-FFF2-40B4-BE49-F238E27FC236}">
                <a16:creationId xmlns:a16="http://schemas.microsoft.com/office/drawing/2014/main" id="{CE57827F-CC63-5A45-945D-3E4CC64B37CD}"/>
              </a:ext>
            </a:extLst>
          </p:cNvPr>
          <p:cNvSpPr/>
          <p:nvPr/>
        </p:nvSpPr>
        <p:spPr>
          <a:xfrm>
            <a:off x="5813283" y="4348017"/>
            <a:ext cx="761503" cy="543766"/>
          </a:xfrm>
          <a:prstGeom prst="frame">
            <a:avLst>
              <a:gd name="adj1" fmla="val 0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383D7AA-89B4-E24D-B2D4-6C6568FAF62F}"/>
              </a:ext>
            </a:extLst>
          </p:cNvPr>
          <p:cNvCxnSpPr/>
          <p:nvPr/>
        </p:nvCxnSpPr>
        <p:spPr>
          <a:xfrm flipV="1">
            <a:off x="6574786" y="4003020"/>
            <a:ext cx="321240" cy="344997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9AC7B78-4EEA-E347-AC1F-2B56216E14E5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6574786" y="4432374"/>
            <a:ext cx="321240" cy="187526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2EA355-4A09-2345-95BD-9BBEAA7DC8F3}"/>
              </a:ext>
            </a:extLst>
          </p:cNvPr>
          <p:cNvCxnSpPr/>
          <p:nvPr/>
        </p:nvCxnSpPr>
        <p:spPr>
          <a:xfrm>
            <a:off x="6563457" y="4792038"/>
            <a:ext cx="332569" cy="387465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3B4FC6B-01C2-9D4F-9B3F-C08B291AFC70}"/>
              </a:ext>
            </a:extLst>
          </p:cNvPr>
          <p:cNvSpPr txBox="1"/>
          <p:nvPr/>
        </p:nvSpPr>
        <p:spPr>
          <a:xfrm>
            <a:off x="10564415" y="113817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</a:t>
            </a:r>
            <a:endParaRPr lang="ru-RU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596157-3376-F54C-997C-10446D792206}"/>
              </a:ext>
            </a:extLst>
          </p:cNvPr>
          <p:cNvSpPr txBox="1"/>
          <p:nvPr/>
        </p:nvSpPr>
        <p:spPr>
          <a:xfrm>
            <a:off x="10502860" y="276944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231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Алгоритм </a:t>
            </a:r>
            <a:r>
              <a:rPr lang="en-US" dirty="0"/>
              <a:t>Rete</a:t>
            </a:r>
            <a:endParaRPr lang="ru-RU" dirty="0"/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AEA8C7-D3F1-1542-BEF3-7377BE01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60" y="700553"/>
            <a:ext cx="1232274" cy="12322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ED04E2-2C19-CD46-A7DC-3C2B0C65D089}"/>
              </a:ext>
            </a:extLst>
          </p:cNvPr>
          <p:cNvSpPr txBox="1"/>
          <p:nvPr/>
        </p:nvSpPr>
        <p:spPr>
          <a:xfrm>
            <a:off x="715716" y="1985292"/>
            <a:ext cx="1846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Charles L. </a:t>
            </a:r>
            <a:r>
              <a:rPr lang="en-GB" sz="1200" b="1" dirty="0" err="1"/>
              <a:t>Forgy</a:t>
            </a:r>
            <a:r>
              <a:rPr lang="en-US" sz="1200" b="1" dirty="0"/>
              <a:t>,</a:t>
            </a:r>
          </a:p>
          <a:p>
            <a:r>
              <a:rPr lang="ru-RU" sz="1200" b="1" dirty="0"/>
              <a:t>Университет Карнеги </a:t>
            </a:r>
          </a:p>
          <a:p>
            <a:r>
              <a:rPr lang="ru-RU" sz="1200" b="1" dirty="0" err="1"/>
              <a:t>Меллон</a:t>
            </a:r>
            <a:r>
              <a:rPr lang="ru-RU" sz="1200" b="1" dirty="0"/>
              <a:t>, </a:t>
            </a:r>
            <a:r>
              <a:rPr lang="en-GB" sz="1200" b="1" dirty="0"/>
              <a:t>197</a:t>
            </a:r>
            <a:r>
              <a:rPr lang="ru-RU" sz="1200" b="1" dirty="0"/>
              <a:t>9 г.</a:t>
            </a:r>
            <a:endParaRPr lang="en-GB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10C100-60BD-2A41-AE92-A88A7945FA32}"/>
              </a:ext>
            </a:extLst>
          </p:cNvPr>
          <p:cNvSpPr txBox="1"/>
          <p:nvPr/>
        </p:nvSpPr>
        <p:spPr>
          <a:xfrm>
            <a:off x="5296422" y="697803"/>
            <a:ext cx="1599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Rete </a:t>
            </a:r>
            <a:r>
              <a:rPr lang="ru-RU" sz="1400" dirty="0"/>
              <a:t>– сеть </a:t>
            </a:r>
            <a:r>
              <a:rPr lang="en-US" sz="1400" dirty="0"/>
              <a:t>(</a:t>
            </a:r>
            <a:r>
              <a:rPr lang="ru-RU" sz="1400" dirty="0"/>
              <a:t>лат.</a:t>
            </a:r>
            <a:r>
              <a:rPr lang="en-US" sz="1400" dirty="0"/>
              <a:t>)</a:t>
            </a:r>
            <a:endParaRPr lang="ru-RU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70395C-230F-BD4A-A9D2-82A9152104B3}"/>
              </a:ext>
            </a:extLst>
          </p:cNvPr>
          <p:cNvSpPr/>
          <p:nvPr/>
        </p:nvSpPr>
        <p:spPr>
          <a:xfrm>
            <a:off x="3583054" y="1855427"/>
            <a:ext cx="123227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0747DA-BE82-EE42-9742-46F3FBD3C1D4}"/>
              </a:ext>
            </a:extLst>
          </p:cNvPr>
          <p:cNvSpPr/>
          <p:nvPr/>
        </p:nvSpPr>
        <p:spPr>
          <a:xfrm>
            <a:off x="1906429" y="3016164"/>
            <a:ext cx="967528" cy="540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E96600-39AE-4F4D-8FA3-A95A90CA308F}"/>
              </a:ext>
            </a:extLst>
          </p:cNvPr>
          <p:cNvSpPr/>
          <p:nvPr/>
        </p:nvSpPr>
        <p:spPr>
          <a:xfrm>
            <a:off x="3757359" y="3018603"/>
            <a:ext cx="883664" cy="540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WM</a:t>
            </a: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203DCC4A-BCA3-E04C-8547-33FF601CCD01}"/>
              </a:ext>
            </a:extLst>
          </p:cNvPr>
          <p:cNvSpPr/>
          <p:nvPr/>
        </p:nvSpPr>
        <p:spPr>
          <a:xfrm>
            <a:off x="5282198" y="1656077"/>
            <a:ext cx="1068081" cy="1045029"/>
          </a:xfrm>
          <a:prstGeom prst="frame">
            <a:avLst>
              <a:gd name="adj1" fmla="val 514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2F44F4-5FC4-2E42-8F01-0BF816C81146}"/>
              </a:ext>
            </a:extLst>
          </p:cNvPr>
          <p:cNvSpPr txBox="1"/>
          <p:nvPr/>
        </p:nvSpPr>
        <p:spPr>
          <a:xfrm>
            <a:off x="5364832" y="1855425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conflict</a:t>
            </a:r>
          </a:p>
          <a:p>
            <a:pPr algn="ctr"/>
            <a:r>
              <a:rPr lang="en-US" dirty="0"/>
              <a:t>set</a:t>
            </a:r>
            <a:endParaRPr lang="ru-RU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7CB520-A4F7-684A-8119-BEE0063BE8E0}"/>
              </a:ext>
            </a:extLst>
          </p:cNvPr>
          <p:cNvSpPr/>
          <p:nvPr/>
        </p:nvSpPr>
        <p:spPr>
          <a:xfrm>
            <a:off x="6740924" y="1855425"/>
            <a:ext cx="1411835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57C5F8-1889-A24B-81CE-71B888DCA220}"/>
              </a:ext>
            </a:extLst>
          </p:cNvPr>
          <p:cNvSpPr/>
          <p:nvPr/>
        </p:nvSpPr>
        <p:spPr>
          <a:xfrm>
            <a:off x="8622726" y="1625508"/>
            <a:ext cx="1360074" cy="11061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A9D009-1E8D-8342-B3EC-7C6CFA4A09B1}"/>
              </a:ext>
            </a:extLst>
          </p:cNvPr>
          <p:cNvSpPr txBox="1"/>
          <p:nvPr/>
        </p:nvSpPr>
        <p:spPr>
          <a:xfrm>
            <a:off x="3884040" y="4017177"/>
            <a:ext cx="6303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wme</a:t>
            </a:r>
            <a:r>
              <a:rPr lang="en-US" sz="1400" baseline="-25000" dirty="0"/>
              <a:t>1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2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3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 err="1"/>
              <a:t>wme</a:t>
            </a:r>
            <a:r>
              <a:rPr lang="en-US" sz="1400" baseline="-25000" dirty="0" err="1"/>
              <a:t>n</a:t>
            </a:r>
            <a:endParaRPr lang="ru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5AFEA1-E425-A842-9D78-B963FAB6A8B3}"/>
              </a:ext>
            </a:extLst>
          </p:cNvPr>
          <p:cNvSpPr txBox="1"/>
          <p:nvPr/>
        </p:nvSpPr>
        <p:spPr>
          <a:xfrm>
            <a:off x="1450277" y="4017178"/>
            <a:ext cx="80823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pattern</a:t>
            </a:r>
            <a:r>
              <a:rPr lang="en-US" sz="1400" baseline="-25000" dirty="0"/>
              <a:t>1</a:t>
            </a:r>
          </a:p>
          <a:p>
            <a:r>
              <a:rPr lang="en-US" sz="1400" dirty="0"/>
              <a:t>pattern</a:t>
            </a:r>
            <a:r>
              <a:rPr lang="en-US" sz="1400" baseline="-25000" dirty="0"/>
              <a:t>2</a:t>
            </a:r>
          </a:p>
          <a:p>
            <a:r>
              <a:rPr lang="en-US" sz="1400" dirty="0"/>
              <a:t>pattern</a:t>
            </a:r>
            <a:r>
              <a:rPr lang="en-US" sz="1400" baseline="-25000" dirty="0"/>
              <a:t>3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 err="1"/>
              <a:t>pattern</a:t>
            </a:r>
            <a:r>
              <a:rPr lang="en-US" sz="1400" baseline="-25000" dirty="0" err="1"/>
              <a:t>k</a:t>
            </a:r>
            <a:endParaRPr lang="ru-RU" sz="1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3998A-91D1-CE45-BC02-30316F7634B5}"/>
              </a:ext>
            </a:extLst>
          </p:cNvPr>
          <p:cNvSpPr txBox="1"/>
          <p:nvPr/>
        </p:nvSpPr>
        <p:spPr>
          <a:xfrm>
            <a:off x="2562632" y="4019615"/>
            <a:ext cx="76174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action</a:t>
            </a:r>
            <a:r>
              <a:rPr lang="en-US" sz="1400" baseline="-25000" dirty="0"/>
              <a:t>1</a:t>
            </a:r>
          </a:p>
          <a:p>
            <a:r>
              <a:rPr lang="en-US" sz="1400" dirty="0"/>
              <a:t>action</a:t>
            </a:r>
            <a:r>
              <a:rPr lang="en-US" sz="1400" baseline="-25000" dirty="0"/>
              <a:t>2</a:t>
            </a:r>
          </a:p>
          <a:p>
            <a:r>
              <a:rPr lang="en-US" sz="1400" dirty="0"/>
              <a:t>action</a:t>
            </a:r>
            <a:r>
              <a:rPr lang="en-US" sz="1400" baseline="-25000" dirty="0"/>
              <a:t>3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 err="1"/>
              <a:t>action</a:t>
            </a:r>
            <a:r>
              <a:rPr lang="en-US" sz="1400" baseline="-25000" dirty="0" err="1"/>
              <a:t>m</a:t>
            </a:r>
            <a:endParaRPr lang="ru-RU" sz="1400" baseline="-25000" dirty="0"/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F7D82C8F-0F82-6740-AB7A-761C42F0D18D}"/>
              </a:ext>
            </a:extLst>
          </p:cNvPr>
          <p:cNvSpPr/>
          <p:nvPr/>
        </p:nvSpPr>
        <p:spPr>
          <a:xfrm>
            <a:off x="1450277" y="4017177"/>
            <a:ext cx="808235" cy="1169551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031730F2-9110-434F-AF41-862164F80A17}"/>
              </a:ext>
            </a:extLst>
          </p:cNvPr>
          <p:cNvSpPr/>
          <p:nvPr/>
        </p:nvSpPr>
        <p:spPr>
          <a:xfrm>
            <a:off x="2516144" y="4017176"/>
            <a:ext cx="808235" cy="1169551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B3D4E506-0127-1E4B-A628-0434850D23B2}"/>
              </a:ext>
            </a:extLst>
          </p:cNvPr>
          <p:cNvSpPr/>
          <p:nvPr/>
        </p:nvSpPr>
        <p:spPr>
          <a:xfrm>
            <a:off x="3777603" y="4024110"/>
            <a:ext cx="808235" cy="1169551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A1A427-5801-3E41-9649-4F04E2F3E705}"/>
              </a:ext>
            </a:extLst>
          </p:cNvPr>
          <p:cNvCxnSpPr>
            <a:stCxn id="16" idx="0"/>
            <a:endCxn id="15" idx="1"/>
          </p:cNvCxnSpPr>
          <p:nvPr/>
        </p:nvCxnSpPr>
        <p:spPr>
          <a:xfrm flipV="1">
            <a:off x="2390193" y="2178593"/>
            <a:ext cx="1192861" cy="837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5E4A1CF-AE3F-654A-8233-F4B4F490E109}"/>
              </a:ext>
            </a:extLst>
          </p:cNvPr>
          <p:cNvCxnSpPr>
            <a:stCxn id="18" idx="0"/>
            <a:endCxn id="15" idx="2"/>
          </p:cNvCxnSpPr>
          <p:nvPr/>
        </p:nvCxnSpPr>
        <p:spPr>
          <a:xfrm flipV="1">
            <a:off x="4199191" y="2501758"/>
            <a:ext cx="0" cy="516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0F2A5CA-7A89-2D42-B9EB-0CE308140669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854395" y="3572185"/>
            <a:ext cx="330875" cy="44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6B1A45E-1CB4-B847-A9BE-AABBD0449A0F}"/>
              </a:ext>
            </a:extLst>
          </p:cNvPr>
          <p:cNvCxnSpPr>
            <a:stCxn id="29" idx="0"/>
          </p:cNvCxnSpPr>
          <p:nvPr/>
        </p:nvCxnSpPr>
        <p:spPr>
          <a:xfrm flipH="1" flipV="1">
            <a:off x="2562632" y="3559127"/>
            <a:ext cx="357630" cy="458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EB8188C-923E-A849-A936-D4DE86D19B64}"/>
              </a:ext>
            </a:extLst>
          </p:cNvPr>
          <p:cNvCxnSpPr>
            <a:stCxn id="32" idx="0"/>
            <a:endCxn id="18" idx="2"/>
          </p:cNvCxnSpPr>
          <p:nvPr/>
        </p:nvCxnSpPr>
        <p:spPr>
          <a:xfrm flipV="1">
            <a:off x="4181721" y="3559127"/>
            <a:ext cx="17470" cy="464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9FC8C55-0624-4D48-AFA7-5D2735193EF1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4815328" y="2178592"/>
            <a:ext cx="466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770FF51-566C-1844-9935-658C3D4F1DCC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6350279" y="2178591"/>
            <a:ext cx="39064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33DED0A-2B1D-AA49-9137-8AAA2D5A8C60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 flipV="1">
            <a:off x="8152759" y="2178590"/>
            <a:ext cx="469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321E6DF-3857-6D45-A5EB-7C64AFDBF4D3}"/>
              </a:ext>
            </a:extLst>
          </p:cNvPr>
          <p:cNvCxnSpPr/>
          <p:nvPr/>
        </p:nvCxnSpPr>
        <p:spPr>
          <a:xfrm flipV="1">
            <a:off x="9982800" y="1507507"/>
            <a:ext cx="498222" cy="437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66555B6-B452-4E44-A16A-2B1B8959C766}"/>
              </a:ext>
            </a:extLst>
          </p:cNvPr>
          <p:cNvCxnSpPr/>
          <p:nvPr/>
        </p:nvCxnSpPr>
        <p:spPr>
          <a:xfrm>
            <a:off x="9982800" y="2475695"/>
            <a:ext cx="498222" cy="399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78A7F1C-C52A-8246-858F-35340EC3F782}"/>
              </a:ext>
            </a:extLst>
          </p:cNvPr>
          <p:cNvSpPr txBox="1"/>
          <p:nvPr/>
        </p:nvSpPr>
        <p:spPr>
          <a:xfrm>
            <a:off x="5763879" y="3694466"/>
            <a:ext cx="8755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pattern</a:t>
            </a:r>
            <a:r>
              <a:rPr lang="en-US" sz="1400" baseline="-25000" dirty="0"/>
              <a:t>11</a:t>
            </a:r>
          </a:p>
          <a:p>
            <a:r>
              <a:rPr lang="en-US" sz="1400" dirty="0"/>
              <a:t>pattern</a:t>
            </a:r>
            <a:r>
              <a:rPr lang="en-US" sz="1400" baseline="-25000" dirty="0"/>
              <a:t>12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pattern</a:t>
            </a:r>
            <a:r>
              <a:rPr lang="en-US" sz="1400" baseline="-25000" dirty="0"/>
              <a:t>21</a:t>
            </a:r>
          </a:p>
          <a:p>
            <a:r>
              <a:rPr lang="en-US" sz="1400" dirty="0"/>
              <a:t>pattern</a:t>
            </a:r>
            <a:r>
              <a:rPr lang="en-US" sz="1400" baseline="-25000" dirty="0"/>
              <a:t>22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 err="1"/>
              <a:t>pattern</a:t>
            </a:r>
            <a:r>
              <a:rPr lang="en-US" sz="1400" baseline="-25000" dirty="0" err="1"/>
              <a:t>ki</a:t>
            </a:r>
            <a:endParaRPr lang="ru-RU" sz="1400" baseline="-25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313666-6FEA-AE43-866B-8FD29DB34DB9}"/>
              </a:ext>
            </a:extLst>
          </p:cNvPr>
          <p:cNvSpPr txBox="1"/>
          <p:nvPr/>
        </p:nvSpPr>
        <p:spPr>
          <a:xfrm>
            <a:off x="6806249" y="3586744"/>
            <a:ext cx="73770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wme</a:t>
            </a:r>
            <a:r>
              <a:rPr lang="en-US" sz="1400" baseline="-25000" dirty="0"/>
              <a:t>0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1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2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3</a:t>
            </a:r>
            <a:endParaRPr lang="ru-RU" sz="1400" baseline="-25000" dirty="0"/>
          </a:p>
          <a:p>
            <a:r>
              <a:rPr lang="en-US" sz="1400" dirty="0"/>
              <a:t>…</a:t>
            </a:r>
          </a:p>
          <a:p>
            <a:r>
              <a:rPr lang="en-US" sz="1400" dirty="0" err="1"/>
              <a:t>wme</a:t>
            </a:r>
            <a:r>
              <a:rPr lang="en-US" sz="1400" baseline="-25000" dirty="0" err="1"/>
              <a:t>n</a:t>
            </a:r>
            <a:endParaRPr lang="ru-RU" sz="1400" baseline="-25000" dirty="0"/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n-1</a:t>
            </a: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EA1882F8-8BF9-734A-98D9-0129564B00A8}"/>
              </a:ext>
            </a:extLst>
          </p:cNvPr>
          <p:cNvSpPr/>
          <p:nvPr/>
        </p:nvSpPr>
        <p:spPr>
          <a:xfrm>
            <a:off x="5677146" y="3347440"/>
            <a:ext cx="1920656" cy="2174581"/>
          </a:xfrm>
          <a:prstGeom prst="frame">
            <a:avLst>
              <a:gd name="adj1" fmla="val 409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C22206A2-918D-9847-9B35-746875B47DBA}"/>
              </a:ext>
            </a:extLst>
          </p:cNvPr>
          <p:cNvCxnSpPr>
            <a:cxnSpLocks/>
            <a:stCxn id="27" idx="2"/>
          </p:cNvCxnSpPr>
          <p:nvPr/>
        </p:nvCxnSpPr>
        <p:spPr>
          <a:xfrm rot="16200000" flipH="1">
            <a:off x="3657822" y="3383300"/>
            <a:ext cx="215898" cy="38227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400C3A24-1365-4C48-89A8-0FE7CF0F1D76}"/>
              </a:ext>
            </a:extLst>
          </p:cNvPr>
          <p:cNvCxnSpPr>
            <a:cxnSpLocks/>
            <a:stCxn id="32" idx="2"/>
          </p:cNvCxnSpPr>
          <p:nvPr/>
        </p:nvCxnSpPr>
        <p:spPr>
          <a:xfrm rot="16200000" flipH="1">
            <a:off x="4878812" y="4496569"/>
            <a:ext cx="101243" cy="14954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ame 62">
            <a:extLst>
              <a:ext uri="{FF2B5EF4-FFF2-40B4-BE49-F238E27FC236}">
                <a16:creationId xmlns:a16="http://schemas.microsoft.com/office/drawing/2014/main" id="{CE57827F-CC63-5A45-945D-3E4CC64B37CD}"/>
              </a:ext>
            </a:extLst>
          </p:cNvPr>
          <p:cNvSpPr/>
          <p:nvPr/>
        </p:nvSpPr>
        <p:spPr>
          <a:xfrm>
            <a:off x="5813283" y="4348017"/>
            <a:ext cx="761503" cy="543766"/>
          </a:xfrm>
          <a:prstGeom prst="frame">
            <a:avLst>
              <a:gd name="adj1" fmla="val 0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383D7AA-89B4-E24D-B2D4-6C6568FAF62F}"/>
              </a:ext>
            </a:extLst>
          </p:cNvPr>
          <p:cNvCxnSpPr/>
          <p:nvPr/>
        </p:nvCxnSpPr>
        <p:spPr>
          <a:xfrm flipV="1">
            <a:off x="6574786" y="4003020"/>
            <a:ext cx="321240" cy="344997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9AC7B78-4EEA-E347-AC1F-2B56216E14E5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6574786" y="4432374"/>
            <a:ext cx="321240" cy="187526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2EA355-4A09-2345-95BD-9BBEAA7DC8F3}"/>
              </a:ext>
            </a:extLst>
          </p:cNvPr>
          <p:cNvCxnSpPr/>
          <p:nvPr/>
        </p:nvCxnSpPr>
        <p:spPr>
          <a:xfrm>
            <a:off x="6563457" y="4792038"/>
            <a:ext cx="332569" cy="387465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24232A6-A572-6341-BE06-A7B9DBACA531}"/>
              </a:ext>
            </a:extLst>
          </p:cNvPr>
          <p:cNvSpPr txBox="1"/>
          <p:nvPr/>
        </p:nvSpPr>
        <p:spPr>
          <a:xfrm>
            <a:off x="8933912" y="3510721"/>
            <a:ext cx="7681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wme</a:t>
            </a:r>
            <a:r>
              <a:rPr lang="en-US" sz="1400" baseline="-25000" dirty="0"/>
              <a:t>0</a:t>
            </a:r>
          </a:p>
          <a:p>
            <a:r>
              <a:rPr lang="en-US" sz="1400" dirty="0">
                <a:solidFill>
                  <a:srgbClr val="FF0000"/>
                </a:solidFill>
              </a:rPr>
              <a:t>wme</a:t>
            </a:r>
            <a:r>
              <a:rPr lang="en-US" sz="1400" baseline="-25000" dirty="0">
                <a:solidFill>
                  <a:srgbClr val="FF0000"/>
                </a:solidFill>
              </a:rPr>
              <a:t>1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2</a:t>
            </a:r>
          </a:p>
          <a:p>
            <a:r>
              <a:rPr lang="en-US" sz="1400" dirty="0">
                <a:solidFill>
                  <a:srgbClr val="FF0000"/>
                </a:solidFill>
              </a:rPr>
              <a:t>wme</a:t>
            </a:r>
            <a:r>
              <a:rPr lang="en-US" sz="1400" baseline="-25000" dirty="0">
                <a:solidFill>
                  <a:srgbClr val="FF0000"/>
                </a:solidFill>
              </a:rPr>
              <a:t>3</a:t>
            </a:r>
            <a:endParaRPr lang="ru-RU" sz="1400" baseline="-25000" dirty="0">
              <a:solidFill>
                <a:srgbClr val="FF0000"/>
              </a:solidFill>
            </a:endParaRP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wme</a:t>
            </a:r>
            <a:r>
              <a:rPr lang="en-US" sz="1400" baseline="-25000" dirty="0"/>
              <a:t>n-1</a:t>
            </a:r>
            <a:endParaRPr lang="en-US" sz="1400" dirty="0"/>
          </a:p>
          <a:p>
            <a:r>
              <a:rPr lang="en-US" sz="1400" dirty="0" err="1"/>
              <a:t>wme</a:t>
            </a:r>
            <a:r>
              <a:rPr lang="en-US" sz="1400" baseline="-25000" dirty="0" err="1"/>
              <a:t>n</a:t>
            </a:r>
            <a:endParaRPr lang="en-US" sz="1400" baseline="-25000" dirty="0"/>
          </a:p>
          <a:p>
            <a:r>
              <a:rPr lang="en-US" sz="1400" dirty="0"/>
              <a:t>…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wme</a:t>
            </a:r>
            <a:r>
              <a:rPr lang="en-US" sz="1400" baseline="-25000" dirty="0">
                <a:solidFill>
                  <a:schemeClr val="accent6"/>
                </a:solidFill>
              </a:rPr>
              <a:t>n+1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74" name="Frame 73">
            <a:extLst>
              <a:ext uri="{FF2B5EF4-FFF2-40B4-BE49-F238E27FC236}">
                <a16:creationId xmlns:a16="http://schemas.microsoft.com/office/drawing/2014/main" id="{FAA45DCA-DA62-C248-9868-1F15D4321AC9}"/>
              </a:ext>
            </a:extLst>
          </p:cNvPr>
          <p:cNvSpPr/>
          <p:nvPr/>
        </p:nvSpPr>
        <p:spPr>
          <a:xfrm>
            <a:off x="8721720" y="3252457"/>
            <a:ext cx="1162085" cy="2484456"/>
          </a:xfrm>
          <a:prstGeom prst="frame">
            <a:avLst>
              <a:gd name="adj1" fmla="val 4098"/>
            </a:avLst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D2860AB-8262-6C48-8068-B31BC841D170}"/>
              </a:ext>
            </a:extLst>
          </p:cNvPr>
          <p:cNvCxnSpPr>
            <a:stCxn id="57" idx="3"/>
            <a:endCxn id="74" idx="1"/>
          </p:cNvCxnSpPr>
          <p:nvPr/>
        </p:nvCxnSpPr>
        <p:spPr>
          <a:xfrm>
            <a:off x="7597802" y="4434731"/>
            <a:ext cx="1123918" cy="59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3B4FC6B-01C2-9D4F-9B3F-C08B291AFC70}"/>
              </a:ext>
            </a:extLst>
          </p:cNvPr>
          <p:cNvSpPr txBox="1"/>
          <p:nvPr/>
        </p:nvSpPr>
        <p:spPr>
          <a:xfrm>
            <a:off x="10564415" y="113817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</a:t>
            </a:r>
            <a:endParaRPr lang="ru-RU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596157-3376-F54C-997C-10446D792206}"/>
              </a:ext>
            </a:extLst>
          </p:cNvPr>
          <p:cNvSpPr txBox="1"/>
          <p:nvPr/>
        </p:nvSpPr>
        <p:spPr>
          <a:xfrm>
            <a:off x="10502860" y="276944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228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16D063-B88E-314F-9222-32C85BA79F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t>7</a:t>
            </a:fld>
            <a:endParaRPr lang="ru-R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4D0DC0-E8D6-A64D-947A-B386F165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8696" y="6371014"/>
            <a:ext cx="9930581" cy="170749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D54CB10C-C061-694F-92E6-DAB613BAB33D}"/>
              </a:ext>
            </a:extLst>
          </p:cNvPr>
          <p:cNvSpPr/>
          <p:nvPr/>
        </p:nvSpPr>
        <p:spPr>
          <a:xfrm>
            <a:off x="1125751" y="859177"/>
            <a:ext cx="1536807" cy="929768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FACTs</a:t>
            </a:r>
            <a:endParaRPr lang="ru-RU" dirty="0"/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91D89D25-7285-7D43-908F-DD249E7D4230}"/>
              </a:ext>
            </a:extLst>
          </p:cNvPr>
          <p:cNvSpPr/>
          <p:nvPr/>
        </p:nvSpPr>
        <p:spPr>
          <a:xfrm>
            <a:off x="4805081" y="4112204"/>
            <a:ext cx="1290919" cy="148301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  <a:endParaRPr lang="ru-R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FA96CB-884F-974A-8631-BF88A78D4D62}"/>
              </a:ext>
            </a:extLst>
          </p:cNvPr>
          <p:cNvSpPr/>
          <p:nvPr/>
        </p:nvSpPr>
        <p:spPr>
          <a:xfrm>
            <a:off x="1549613" y="3644182"/>
            <a:ext cx="1290918" cy="1159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</a:t>
            </a:r>
          </a:p>
          <a:p>
            <a:pPr algn="ctr"/>
            <a:r>
              <a:rPr lang="en-US" dirty="0"/>
              <a:t>Model (POJO)</a:t>
            </a:r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7FFB3D-3925-BB4F-968C-F1B328CF95F9}"/>
              </a:ext>
            </a:extLst>
          </p:cNvPr>
          <p:cNvSpPr/>
          <p:nvPr/>
        </p:nvSpPr>
        <p:spPr>
          <a:xfrm>
            <a:off x="4477232" y="1442130"/>
            <a:ext cx="3027509" cy="17442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 ENGINE</a:t>
            </a:r>
            <a:endParaRPr lang="ru-RU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8502FE-A185-4443-B6B9-3B620A2C7480}"/>
              </a:ext>
            </a:extLst>
          </p:cNvPr>
          <p:cNvSpPr/>
          <p:nvPr/>
        </p:nvSpPr>
        <p:spPr>
          <a:xfrm>
            <a:off x="9006347" y="832720"/>
            <a:ext cx="1659751" cy="1675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ACTIONs</a:t>
            </a:r>
            <a:endParaRPr lang="ru-RU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B6C441-8211-5D44-8A67-FEBC860D5499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546337" y="1324061"/>
            <a:ext cx="1930895" cy="656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7665CB-2255-C949-8D1B-DF84C5FD73B6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840531" y="2709357"/>
            <a:ext cx="1636701" cy="151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13CB1D-E897-5740-B510-29CBC734F569}"/>
              </a:ext>
            </a:extLst>
          </p:cNvPr>
          <p:cNvCxnSpPr>
            <a:stCxn id="9" idx="0"/>
            <a:endCxn id="11" idx="2"/>
          </p:cNvCxnSpPr>
          <p:nvPr/>
        </p:nvCxnSpPr>
        <p:spPr>
          <a:xfrm flipV="1">
            <a:off x="5450541" y="3186405"/>
            <a:ext cx="540446" cy="92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DB2FC7-BFB2-5343-BF50-0A29821AE6CF}"/>
              </a:ext>
            </a:extLst>
          </p:cNvPr>
          <p:cNvCxnSpPr>
            <a:stCxn id="11" idx="3"/>
            <a:endCxn id="12" idx="2"/>
          </p:cNvCxnSpPr>
          <p:nvPr/>
        </p:nvCxnSpPr>
        <p:spPr>
          <a:xfrm flipV="1">
            <a:off x="7504741" y="1670280"/>
            <a:ext cx="1501606" cy="64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90509F8-70AF-714B-944C-E48DB79DC2C9}"/>
              </a:ext>
            </a:extLst>
          </p:cNvPr>
          <p:cNvSpPr txBox="1"/>
          <p:nvPr/>
        </p:nvSpPr>
        <p:spPr>
          <a:xfrm>
            <a:off x="650581" y="1823037"/>
            <a:ext cx="253573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Данные, которые будут</a:t>
            </a:r>
          </a:p>
          <a:p>
            <a:r>
              <a:rPr lang="ru-RU" sz="1400" dirty="0"/>
              <a:t>обработаны:</a:t>
            </a:r>
          </a:p>
          <a:p>
            <a:pPr marL="285750" indent="-285750">
              <a:buFontTx/>
              <a:buChar char="-"/>
            </a:pPr>
            <a:r>
              <a:rPr lang="ru-RU" sz="1050" dirty="0"/>
              <a:t>респонденты </a:t>
            </a:r>
            <a:r>
              <a:rPr lang="en-US" sz="1050" dirty="0"/>
              <a:t>TV </a:t>
            </a:r>
            <a:r>
              <a:rPr lang="ru-RU" sz="1050" dirty="0"/>
              <a:t>и </a:t>
            </a:r>
            <a:r>
              <a:rPr lang="en-US" sz="1050" dirty="0"/>
              <a:t>web</a:t>
            </a:r>
          </a:p>
          <a:p>
            <a:pPr marL="285750" indent="-285750">
              <a:buFontTx/>
              <a:buChar char="-"/>
            </a:pPr>
            <a:r>
              <a:rPr lang="ru-RU" sz="1050" dirty="0"/>
              <a:t>ответы респондентов на вопросы в анкетах</a:t>
            </a:r>
          </a:p>
          <a:p>
            <a:pPr marL="285750" indent="-285750">
              <a:buFontTx/>
              <a:buChar char="-"/>
            </a:pPr>
            <a:r>
              <a:rPr lang="en-US" sz="1050" dirty="0"/>
              <a:t>Application </a:t>
            </a:r>
            <a:r>
              <a:rPr lang="ru-RU" sz="1050" dirty="0"/>
              <a:t>коды</a:t>
            </a:r>
          </a:p>
          <a:p>
            <a:r>
              <a:rPr lang="en-US" sz="1050" dirty="0"/>
              <a:t>-       …</a:t>
            </a:r>
            <a:endParaRPr lang="ru-RU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A33097-84EE-C34D-A698-601EAA02E8E6}"/>
              </a:ext>
            </a:extLst>
          </p:cNvPr>
          <p:cNvSpPr txBox="1"/>
          <p:nvPr/>
        </p:nvSpPr>
        <p:spPr>
          <a:xfrm>
            <a:off x="1048210" y="4941337"/>
            <a:ext cx="24512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Модель </a:t>
            </a:r>
            <a:r>
              <a:rPr lang="en-US" sz="1400" dirty="0"/>
              <a:t>FACT, </a:t>
            </a:r>
            <a:r>
              <a:rPr lang="ru-RU" sz="1400" dirty="0"/>
              <a:t>которая указывает движку, как интерпретировать данные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29E9C-A64E-D242-9CA6-766BAD440767}"/>
              </a:ext>
            </a:extLst>
          </p:cNvPr>
          <p:cNvSpPr txBox="1"/>
          <p:nvPr/>
        </p:nvSpPr>
        <p:spPr>
          <a:xfrm>
            <a:off x="6283504" y="4112204"/>
            <a:ext cx="27650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Бизнес-правила с условиями в форматах:</a:t>
            </a:r>
          </a:p>
          <a:p>
            <a:pPr marL="285750" indent="-285750">
              <a:buFontTx/>
              <a:buChar char="-"/>
            </a:pPr>
            <a:r>
              <a:rPr lang="en-US" sz="1000" dirty="0"/>
              <a:t>DRL</a:t>
            </a:r>
            <a:endParaRPr lang="ru-RU" sz="1000" dirty="0"/>
          </a:p>
          <a:p>
            <a:pPr marL="285750" indent="-285750">
              <a:buFontTx/>
              <a:buChar char="-"/>
            </a:pPr>
            <a:r>
              <a:rPr lang="en-US" sz="1000" dirty="0"/>
              <a:t>DSL</a:t>
            </a:r>
          </a:p>
          <a:p>
            <a:pPr marL="285750" indent="-285750">
              <a:buFontTx/>
              <a:buChar char="-"/>
            </a:pPr>
            <a:r>
              <a:rPr lang="en-US" sz="1000" dirty="0"/>
              <a:t>XLS</a:t>
            </a:r>
          </a:p>
          <a:p>
            <a:pPr marL="285750" indent="-285750">
              <a:buFontTx/>
              <a:buChar char="-"/>
            </a:pPr>
            <a:r>
              <a:rPr lang="en-US" sz="1000" dirty="0">
                <a:highlight>
                  <a:srgbClr val="FFFF00"/>
                </a:highlight>
              </a:rPr>
              <a:t>RDM</a:t>
            </a:r>
            <a:endParaRPr lang="ru-RU" sz="1000" dirty="0">
              <a:highlight>
                <a:srgbClr val="FFFF00"/>
              </a:highligh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99CAA7-471E-274F-B0F0-6A3F37A4A4BB}"/>
              </a:ext>
            </a:extLst>
          </p:cNvPr>
          <p:cNvSpPr txBox="1"/>
          <p:nvPr/>
        </p:nvSpPr>
        <p:spPr>
          <a:xfrm>
            <a:off x="8613802" y="2638301"/>
            <a:ext cx="2927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Действия, которые будут выполнены в случае успешного выполнения бизнес-условий.</a:t>
            </a:r>
          </a:p>
        </p:txBody>
      </p:sp>
      <p:sp>
        <p:nvSpPr>
          <p:cNvPr id="40" name="Заголовок 4">
            <a:extLst>
              <a:ext uri="{FF2B5EF4-FFF2-40B4-BE49-F238E27FC236}">
                <a16:creationId xmlns:a16="http://schemas.microsoft.com/office/drawing/2014/main" id="{BE1186FF-9282-954C-8AFE-70F26C49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Схема работы </a:t>
            </a:r>
            <a:r>
              <a:rPr lang="en-US" dirty="0"/>
              <a:t>Drools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5556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На практике</a:t>
            </a:r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9A514F-B833-C446-A47B-C80EB83E7F6F}"/>
              </a:ext>
            </a:extLst>
          </p:cNvPr>
          <p:cNvCxnSpPr>
            <a:cxnSpLocks/>
          </p:cNvCxnSpPr>
          <p:nvPr/>
        </p:nvCxnSpPr>
        <p:spPr>
          <a:xfrm>
            <a:off x="5026108" y="3034258"/>
            <a:ext cx="27058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73EAEF2-0F10-264A-9333-DAC94914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31" y="1910328"/>
            <a:ext cx="3937000" cy="24511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2971869-5E10-5E4F-ABF3-DEA21D34B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03" y="2724485"/>
            <a:ext cx="2834133" cy="1893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6938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D6010324-177F-DA4A-8210-8AD0F52CF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477" y="3178390"/>
            <a:ext cx="3233205" cy="166786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2E4119-3360-483D-A715-0B5136244A9A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335" cy="442712"/>
          </a:xfrm>
        </p:spPr>
        <p:txBody>
          <a:bodyPr/>
          <a:lstStyle/>
          <a:p>
            <a:pPr algn="ctr"/>
            <a:r>
              <a:rPr lang="ru-RU" dirty="0"/>
              <a:t>На практике</a:t>
            </a:r>
          </a:p>
        </p:txBody>
      </p:sp>
      <p:sp>
        <p:nvSpPr>
          <p:cNvPr id="30" name="Нижний колонтитул 29"/>
          <p:cNvSpPr>
            <a:spLocks noGrp="1"/>
          </p:cNvSpPr>
          <p:nvPr>
            <p:ph type="ftr" sz="quarter" idx="10"/>
          </p:nvPr>
        </p:nvSpPr>
        <p:spPr>
          <a:xfrm>
            <a:off x="1248696" y="6333297"/>
            <a:ext cx="9928611" cy="171377"/>
          </a:xfrm>
        </p:spPr>
        <p:txBody>
          <a:bodyPr/>
          <a:lstStyle/>
          <a:p>
            <a:r>
              <a:rPr lang="ru-RU" b="1" dirty="0"/>
              <a:t>Использование движка правил </a:t>
            </a:r>
            <a:r>
              <a:rPr lang="en-US" b="1" dirty="0"/>
              <a:t>Drools </a:t>
            </a:r>
            <a:r>
              <a:rPr lang="ru-RU" b="1" dirty="0"/>
              <a:t>на проектах компании </a:t>
            </a:r>
            <a:r>
              <a:rPr lang="en-US" b="1" dirty="0" err="1"/>
              <a:t>Mediascope</a:t>
            </a:r>
            <a:r>
              <a:rPr lang="en-US" b="1" dirty="0"/>
              <a:t>, 2021 </a:t>
            </a:r>
            <a:endParaRPr lang="ru-RU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9A514F-B833-C446-A47B-C80EB83E7F6F}"/>
              </a:ext>
            </a:extLst>
          </p:cNvPr>
          <p:cNvCxnSpPr>
            <a:cxnSpLocks/>
          </p:cNvCxnSpPr>
          <p:nvPr/>
        </p:nvCxnSpPr>
        <p:spPr>
          <a:xfrm>
            <a:off x="5026108" y="3034258"/>
            <a:ext cx="27058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73EAEF2-0F10-264A-9333-DAC949142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31" y="1910328"/>
            <a:ext cx="3937000" cy="24511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2971869-5E10-5E4F-ABF3-DEA21D34B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03" y="2724485"/>
            <a:ext cx="2834133" cy="1893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57828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REATOR" val="TNSPOWERPOINTADDIN"/>
  <p:tag name="TYPE" val=""/>
  <p:tag name="FORMAT" val=""/>
  <p:tag name="LANG" val="rus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CHANGEENABLE" val="True"/>
</p:tagLst>
</file>

<file path=ppt/theme/theme1.xml><?xml version="1.0" encoding="utf-8"?>
<a:theme xmlns:a="http://schemas.openxmlformats.org/drawingml/2006/main" name="Тема Office">
  <a:themeElements>
    <a:clrScheme name="Другая 41">
      <a:dk1>
        <a:srgbClr val="3C3C3B"/>
      </a:dk1>
      <a:lt1>
        <a:srgbClr val="FFFFFF"/>
      </a:lt1>
      <a:dk2>
        <a:srgbClr val="4C4C4B"/>
      </a:dk2>
      <a:lt2>
        <a:srgbClr val="BCBCBB"/>
      </a:lt2>
      <a:accent1>
        <a:srgbClr val="00AA95"/>
      </a:accent1>
      <a:accent2>
        <a:srgbClr val="FCE800"/>
      </a:accent2>
      <a:accent3>
        <a:srgbClr val="777776"/>
      </a:accent3>
      <a:accent4>
        <a:srgbClr val="604695"/>
      </a:accent4>
      <a:accent5>
        <a:srgbClr val="E95287"/>
      </a:accent5>
      <a:accent6>
        <a:srgbClr val="006EB8"/>
      </a:accent6>
      <a:hlink>
        <a:srgbClr val="00AA95"/>
      </a:hlink>
      <a:folHlink>
        <a:srgbClr val="FCE800"/>
      </a:folHlink>
    </a:clrScheme>
    <a:fontScheme name="Другая 4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Другая 41">
      <a:dk1>
        <a:srgbClr val="3C3C3B"/>
      </a:dk1>
      <a:lt1>
        <a:srgbClr val="FFFFFF"/>
      </a:lt1>
      <a:dk2>
        <a:srgbClr val="4C4C4B"/>
      </a:dk2>
      <a:lt2>
        <a:srgbClr val="BCBCBB"/>
      </a:lt2>
      <a:accent1>
        <a:srgbClr val="00AA95"/>
      </a:accent1>
      <a:accent2>
        <a:srgbClr val="FCE800"/>
      </a:accent2>
      <a:accent3>
        <a:srgbClr val="777776"/>
      </a:accent3>
      <a:accent4>
        <a:srgbClr val="604695"/>
      </a:accent4>
      <a:accent5>
        <a:srgbClr val="E95287"/>
      </a:accent5>
      <a:accent6>
        <a:srgbClr val="006EB8"/>
      </a:accent6>
      <a:hlink>
        <a:srgbClr val="00AA95"/>
      </a:hlink>
      <a:folHlink>
        <a:srgbClr val="FCE800"/>
      </a:folHlink>
    </a:clrScheme>
    <a:fontScheme name="Другая 4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</TotalTime>
  <Words>1175</Words>
  <Application>Microsoft Macintosh PowerPoint</Application>
  <PresentationFormat>Widescreen</PresentationFormat>
  <Paragraphs>350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Arial Cyr</vt:lpstr>
      <vt:lpstr>Calibri</vt:lpstr>
      <vt:lpstr>Poppins Light</vt:lpstr>
      <vt:lpstr>Тема Office</vt:lpstr>
      <vt:lpstr>1_Тема Office</vt:lpstr>
      <vt:lpstr>PowerPoint Presentation</vt:lpstr>
      <vt:lpstr>Общие сведения</vt:lpstr>
      <vt:lpstr>Алгоритм Rete</vt:lpstr>
      <vt:lpstr>Алгоритм Rete</vt:lpstr>
      <vt:lpstr>Алгоритм Rete</vt:lpstr>
      <vt:lpstr>Алгоритм Rete</vt:lpstr>
      <vt:lpstr>Схема работы Drools</vt:lpstr>
      <vt:lpstr>На практике</vt:lpstr>
      <vt:lpstr>На практике</vt:lpstr>
      <vt:lpstr>На практике</vt:lpstr>
      <vt:lpstr>На практике</vt:lpstr>
      <vt:lpstr>На практике</vt:lpstr>
      <vt:lpstr>На практике</vt:lpstr>
      <vt:lpstr>На практике</vt:lpstr>
      <vt:lpstr>На практике</vt:lpstr>
      <vt:lpstr>На практике</vt:lpstr>
      <vt:lpstr>Drools Decision Table</vt:lpstr>
      <vt:lpstr>Drools Decision Table</vt:lpstr>
      <vt:lpstr>Drools Decision Table</vt:lpstr>
      <vt:lpstr>Drools Decision Table. Условия и действия.</vt:lpstr>
      <vt:lpstr>Проект CrossWeb</vt:lpstr>
      <vt:lpstr>Проект CrossWeb</vt:lpstr>
      <vt:lpstr>Проект BrandPulse</vt:lpstr>
      <vt:lpstr>Проект BrandPulse</vt:lpstr>
      <vt:lpstr>Drools Sandbox</vt:lpstr>
      <vt:lpstr>RDM – Decision Table</vt:lpstr>
      <vt:lpstr>RDM – Decision Table</vt:lpstr>
      <vt:lpstr>Литература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Александра Московкина</dc:creator>
  <cp:lastModifiedBy>Microsoft Office User</cp:lastModifiedBy>
  <cp:revision>97</cp:revision>
  <dcterms:created xsi:type="dcterms:W3CDTF">2020-02-07T13:38:49Z</dcterms:created>
  <dcterms:modified xsi:type="dcterms:W3CDTF">2021-01-22T11:43:25Z</dcterms:modified>
</cp:coreProperties>
</file>